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39.xml" ContentType="application/vnd.openxmlformats-officedocument.presentationml.notesSlide+xml"/>
  <Override PartName="/ppt/notesSlides/notesSlide286.xml" ContentType="application/vnd.openxmlformats-officedocument.presentationml.notesSlide+xml"/>
  <Override PartName="/ppt/notesSlides/notesSlide302.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Override PartName="/ppt/notesSlides/notesSlide264.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notesSlides/notesSlide220.xml" ContentType="application/vnd.openxmlformats-officedocument.presentationml.notesSlide+xml"/>
  <Override PartName="/ppt/notesSlides/notesSlide318.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notesSlides/notesSlide343.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notesSlides/notesSlide79.xml" ContentType="application/vnd.openxmlformats-officedocument.presentationml.notesSlide+xml"/>
  <Override PartName="/ppt/notesSlides/notesSlide258.xml" ContentType="application/vnd.openxmlformats-officedocument.presentationml.notesSlide+xml"/>
  <Override PartName="/ppt/notesSlides/notesSlide321.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notesSlides/notesSlide236.xml" ContentType="application/vnd.openxmlformats-officedocument.presentationml.notesSlide+xml"/>
  <Override PartName="/ppt/notesSlides/notesSlide283.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notesSlides/notesSlide337.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315.xml" ContentType="application/vnd.openxmlformats-officedocument.presentationml.notes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notesSlides/notesSlide299.xml" ContentType="application/vnd.openxmlformats-officedocument.presentationml.notesSlide+xml"/>
  <Override PartName="/ppt/notesSlides/notesSlide340.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277.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slides/slide357.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notesSlides/notesSlide280.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309.xml" ContentType="application/vnd.openxmlformats-officedocument.presentationml.notesSlide+xml"/>
  <Override PartName="/ppt/notesSlides/notesSlide356.xml" ContentType="application/vnd.openxmlformats-officedocument.presentationml.notesSlide+xml"/>
  <Override PartName="/ppt/slides/slide335.xml" ContentType="application/vnd.openxmlformats-officedocument.presentationml.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334.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notesSlides/notesSlide312.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notesSlides/notesSlide296.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notesSlides/notesSlide27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328.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notesSlides/notesSlide306.xml" ContentType="application/vnd.openxmlformats-officedocument.presentationml.notesSlide+xml"/>
  <Override PartName="/ppt/notesSlides/notesSlide353.xml" ContentType="application/vnd.openxmlformats-officedocument.presentationml.notes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notesSlides/notesSlide331.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notesSlides/notesSlide268.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notesSlides/notesSlide293.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notesSlides/notesSlide224.xml" ContentType="application/vnd.openxmlformats-officedocument.presentationml.notesSlide+xml"/>
  <Override PartName="/ppt/notesSlides/notesSlide271.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347.xml" ContentType="application/vnd.openxmlformats-officedocument.presentationml.notesSlide+xml"/>
  <Override PartName="/ppt/slides/slide326.xml" ContentType="application/vnd.openxmlformats-officedocument.presentationml.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notesSlides/notesSlide325.xml" ContentType="application/vnd.openxmlformats-officedocument.presentationml.notes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notesSlides/notesSlide303.xml" ContentType="application/vnd.openxmlformats-officedocument.presentationml.notesSlide+xml"/>
  <Override PartName="/ppt/notesSlides/notesSlide350.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142.xml" ContentType="application/vnd.openxmlformats-officedocument.presentationml.notesSlide+xml"/>
  <Default Extension="bin" ContentType="application/vnd.openxmlformats-officedocument.oleObject"/>
  <Override PartName="/ppt/notesSlides/notesSlide287.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notesSlides/notesSlide265.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243.xml" ContentType="application/vnd.openxmlformats-officedocument.presentationml.notesSlide+xml"/>
  <Override PartName="/ppt/notesSlides/notesSlide290.xml" ContentType="application/vnd.openxmlformats-officedocument.presentationml.notesSlide+xml"/>
  <Override PartName="/ppt/slides/slide159.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221.xml" ContentType="application/vnd.openxmlformats-officedocument.presentationml.notesSlide+xml"/>
  <Override PartName="/ppt/notesSlides/notesSlide319.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notesSlides/notesSlide344.xml" ContentType="application/vnd.openxmlformats-officedocument.presentationml.notesSlide+xml"/>
  <Override PartName="/ppt/slides/slide115.xml" ContentType="application/vnd.openxmlformats-officedocument.presentationml.slide+xml"/>
  <Override PartName="/ppt/slides/slide162.xml" ContentType="application/vnd.openxmlformats-officedocument.presentationml.slide+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notesSlides/notesSlide322.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59.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58.xml" ContentType="application/vnd.openxmlformats-officedocument.presentationml.notesSlide+xml"/>
  <Override PartName="/ppt/notesSlides/notesSlide237.xml" ContentType="application/vnd.openxmlformats-officedocument.presentationml.notesSlide+xml"/>
  <Override PartName="/ppt/notesSlides/notesSlide284.xml" ContentType="application/vnd.openxmlformats-officedocument.presentationml.notesSlide+xml"/>
  <Override PartName="/ppt/notesSlides/notesSlide300.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240.xml" ContentType="application/vnd.openxmlformats-officedocument.presentationml.notesSlide+xml"/>
  <Override PartName="/ppt/notesSlides/notesSlide338.xml" ContentType="application/vnd.openxmlformats-officedocument.presentationml.notesSlide+xml"/>
  <Override PartName="/ppt/slides/slide317.xml" ContentType="application/vnd.openxmlformats-officedocument.presentationml.slide+xml"/>
  <Override PartName="/ppt/notesSlides/notesSlide177.xml" ContentType="application/vnd.openxmlformats-officedocument.presentationml.notesSlide+xml"/>
  <Override PartName="/ppt/notesSlides/notesSlide316.xml" ContentType="application/vnd.openxmlformats-officedocument.presentationml.notesSl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341.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78.xml" ContentType="application/vnd.openxmlformats-officedocument.presentationml.notes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notesSlides/notesSlide77.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235.xml" ContentType="application/vnd.openxmlformats-officedocument.presentationml.slide+xml"/>
  <Override PartName="/ppt/slides/slide282.xml" ContentType="application/vnd.openxmlformats-officedocument.presentationml.slid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notesSlides/notesSlide234.xml" ContentType="application/vnd.openxmlformats-officedocument.presentationml.notesSlide+xml"/>
  <Override PartName="/ppt/notesSlides/notesSlide28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notesSlides/notesSlide357.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notesSlides/notesSlide335.xml" ContentType="application/vnd.openxmlformats-officedocument.presentationml.notesSlide+xml"/>
  <Override PartName="/ppt/notesSlides/notesSlide346.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notesSlides/notesSlide324.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notesSlides/notesSlide31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notesSlides/notesSlide297.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notesSlides/notesSlide275.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notesSlides/notesSlide329.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notesSlides/notesSlide307.xml" ContentType="application/vnd.openxmlformats-officedocument.presentationml.notesSlide+xml"/>
  <Override PartName="/ppt/notesSlides/notesSlide354.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269.xml" ContentType="application/vnd.openxmlformats-officedocument.presentationml.notesSlide+xml"/>
  <Override PartName="/ppt/notesSlides/notesSlide332.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notesSlides/notesSlide310.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notesSlides/notesSlide294.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notesSlides/notesSlide27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notesSlides/notesSlide348.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326.xml" ContentType="application/vnd.openxmlformats-officedocument.presentationml.notesSlide+xml"/>
  <Override PartName="/ppt/slides/slide305.xml" ContentType="application/vnd.openxmlformats-officedocument.presentationml.slide+xml"/>
  <Override PartName="/ppt/slides/slide352.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notesSlides/notesSlide288.xml" ContentType="application/vnd.openxmlformats-officedocument.presentationml.notesSlide+xml"/>
  <Override PartName="/ppt/notesSlides/notesSlide304.xml" ContentType="application/vnd.openxmlformats-officedocument.presentationml.notesSlide+xml"/>
  <Override PartName="/ppt/notesSlides/notesSlide351.xml" ContentType="application/vnd.openxmlformats-officedocument.presentationml.notes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244.xml" ContentType="application/vnd.openxmlformats-officedocument.presentationml.notesSlide+xml"/>
  <Override PartName="/ppt/notesSlides/notesSlide291.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345.xml" ContentType="application/vnd.openxmlformats-officedocument.presentationml.notesSlide+xml"/>
  <Override PartName="/ppt/slides/slide324.xml" ContentType="application/vnd.openxmlformats-officedocument.presentationml.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notesSlides/notesSlide323.xml" ContentType="application/vnd.openxmlformats-officedocument.presentationml.notes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notesSlides/notesSlide30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notesSlides/notesSlide285.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notesSlides/notesSlide339.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317.xml" ContentType="application/vnd.openxmlformats-officedocument.presentationml.notesSlide+xml"/>
  <Override PartName="/ppt/slides/slide34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notesSlides/notesSlide279.xml" ContentType="application/vnd.openxmlformats-officedocument.presentationml.notesSlide+xml"/>
  <Override PartName="/ppt/notesSlides/notesSlide342.xml" ContentType="application/vnd.openxmlformats-officedocument.presentationml.notes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notesSlides/notesSlide320.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notesSlides/notesSlide282.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358.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336.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notesSlides/notesSlide314.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notesSlides/notesSlide298.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notesSlides/notesSlide276.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169.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notesSlides/notesSlide31.xml" ContentType="application/vnd.openxmlformats-officedocument.presentationml.notesSlide+xml"/>
  <Default Extension="vml" ContentType="application/vnd.openxmlformats-officedocument.vmlDrawing"/>
  <Override PartName="/ppt/notesSlides/notesSlide210.xml" ContentType="application/vnd.openxmlformats-officedocument.presentationml.notesSlide+xml"/>
  <Override PartName="/ppt/notesSlides/notesSlide308.xml" ContentType="application/vnd.openxmlformats-officedocument.presentationml.notesSlide+xml"/>
  <Override PartName="/ppt/notesSlides/notesSlide355.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notesSlides/notesSlide333.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248.xml" ContentType="application/vnd.openxmlformats-officedocument.presentationml.notesSlide+xml"/>
  <Override PartName="/ppt/notesSlides/notesSlide311.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95.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226.xml" ContentType="application/vnd.openxmlformats-officedocument.presentationml.notesSlide+xml"/>
  <Override PartName="/ppt/notesSlides/notesSlide273.xml" ContentType="application/vnd.openxmlformats-officedocument.presentationml.notes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349.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notesSlides/notesSlide50.xml" ContentType="application/vnd.openxmlformats-officedocument.presentationml.notesSlide+xml"/>
  <Override PartName="/ppt/notesSlides/notesSlide327.xml" ContentType="application/vnd.openxmlformats-officedocument.presentationml.notesSlide+xml"/>
  <Override PartName="/ppt/slides/slide145.xml" ContentType="application/vnd.openxmlformats-officedocument.presentationml.slide+xml"/>
  <Override PartName="/ppt/slides/slide192.xml" ContentType="application/vnd.openxmlformats-officedocument.presentationml.slide+xml"/>
  <Override PartName="/ppt/notesSlides/notesSlide119.xml" ContentType="application/vnd.openxmlformats-officedocument.presentationml.notesSlide+xml"/>
  <Override PartName="/ppt/notesSlides/notesSlide166.xml" ContentType="application/vnd.openxmlformats-officedocument.presentationml.notesSlide+xml"/>
  <Override PartName="/ppt/notesSlides/notesSlide305.xml" ContentType="application/vnd.openxmlformats-officedocument.presentationml.notesSlide+xml"/>
  <Override PartName="/ppt/notesSlides/notesSlide352.xml" ContentType="application/vnd.openxmlformats-officedocument.presentationml.notesSlide+xml"/>
  <Override PartName="/ppt/slides/slide97.xml" ContentType="application/vnd.openxmlformats-officedocument.presentationml.slide+xml"/>
  <Override PartName="/ppt/slides/slide331.xml" ContentType="application/vnd.openxmlformats-officedocument.presentationml.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notesSlides/notesSlide289.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267.xml" ContentType="application/vnd.openxmlformats-officedocument.presentationml.notesSlide+xml"/>
  <Override PartName="/ppt/notesSlides/notesSlide330.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notesSlides/notesSlide100.xml" ContentType="application/vnd.openxmlformats-officedocument.presentationml.notesSlide+xml"/>
  <Override PartName="/ppt/notesSlides/notesSlide245.xml" ContentType="application/vnd.openxmlformats-officedocument.presentationml.notesSlide+xml"/>
  <Override PartName="/ppt/notesSlides/notesSlide292.xml" ContentType="application/vnd.openxmlformats-officedocument.presentationml.notesSlide+xml"/>
  <Default Extension="jpeg" ContentType="image/jpeg"/>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70.xml" ContentType="application/vnd.openxmlformats-officedocument.presentationml.notesSlide+xml"/>
  <Override PartName="/ppt/slides/slide202.xml" ContentType="application/vnd.openxmlformats-officedocument.presentationml.slide+xml"/>
  <Override PartName="/ppt/slides/slide347.xml" ContentType="application/vnd.openxmlformats-officedocument.presentationml.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2"/>
  </p:notesMasterIdLst>
  <p:sldIdLst>
    <p:sldId id="256" r:id="rId2"/>
    <p:sldId id="262" r:id="rId3"/>
    <p:sldId id="263" r:id="rId4"/>
    <p:sldId id="264" r:id="rId5"/>
    <p:sldId id="265" r:id="rId6"/>
    <p:sldId id="509" r:id="rId7"/>
    <p:sldId id="266" r:id="rId8"/>
    <p:sldId id="267" r:id="rId9"/>
    <p:sldId id="268" r:id="rId10"/>
    <p:sldId id="892" r:id="rId11"/>
    <p:sldId id="923" r:id="rId12"/>
    <p:sldId id="924" r:id="rId13"/>
    <p:sldId id="926" r:id="rId14"/>
    <p:sldId id="927" r:id="rId15"/>
    <p:sldId id="928" r:id="rId16"/>
    <p:sldId id="925"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941" r:id="rId30"/>
    <p:sldId id="942" r:id="rId31"/>
    <p:sldId id="943" r:id="rId32"/>
    <p:sldId id="944" r:id="rId33"/>
    <p:sldId id="945" r:id="rId34"/>
    <p:sldId id="946" r:id="rId35"/>
    <p:sldId id="917" r:id="rId36"/>
    <p:sldId id="918" r:id="rId37"/>
    <p:sldId id="919" r:id="rId38"/>
    <p:sldId id="920" r:id="rId39"/>
    <p:sldId id="921" r:id="rId40"/>
    <p:sldId id="922" r:id="rId41"/>
    <p:sldId id="828" r:id="rId42"/>
    <p:sldId id="269" r:id="rId43"/>
    <p:sldId id="773" r:id="rId44"/>
    <p:sldId id="774" r:id="rId45"/>
    <p:sldId id="775" r:id="rId46"/>
    <p:sldId id="776" r:id="rId47"/>
    <p:sldId id="777" r:id="rId48"/>
    <p:sldId id="778" r:id="rId49"/>
    <p:sldId id="779" r:id="rId50"/>
    <p:sldId id="780" r:id="rId51"/>
    <p:sldId id="781" r:id="rId52"/>
    <p:sldId id="782" r:id="rId53"/>
    <p:sldId id="783" r:id="rId54"/>
    <p:sldId id="784" r:id="rId55"/>
    <p:sldId id="785" r:id="rId56"/>
    <p:sldId id="786" r:id="rId57"/>
    <p:sldId id="787" r:id="rId58"/>
    <p:sldId id="788" r:id="rId59"/>
    <p:sldId id="789" r:id="rId60"/>
    <p:sldId id="790" r:id="rId61"/>
    <p:sldId id="791" r:id="rId62"/>
    <p:sldId id="792" r:id="rId63"/>
    <p:sldId id="793" r:id="rId64"/>
    <p:sldId id="794" r:id="rId65"/>
    <p:sldId id="795" r:id="rId66"/>
    <p:sldId id="281" r:id="rId67"/>
    <p:sldId id="282" r:id="rId68"/>
    <p:sldId id="283" r:id="rId69"/>
    <p:sldId id="284" r:id="rId70"/>
    <p:sldId id="285" r:id="rId71"/>
    <p:sldId id="286" r:id="rId72"/>
    <p:sldId id="287" r:id="rId73"/>
    <p:sldId id="796" r:id="rId74"/>
    <p:sldId id="797" r:id="rId75"/>
    <p:sldId id="798" r:id="rId76"/>
    <p:sldId id="799" r:id="rId77"/>
    <p:sldId id="800" r:id="rId78"/>
    <p:sldId id="801" r:id="rId79"/>
    <p:sldId id="802" r:id="rId80"/>
    <p:sldId id="803" r:id="rId81"/>
    <p:sldId id="804" r:id="rId82"/>
    <p:sldId id="805" r:id="rId83"/>
    <p:sldId id="806" r:id="rId84"/>
    <p:sldId id="807" r:id="rId85"/>
    <p:sldId id="808" r:id="rId86"/>
    <p:sldId id="809" r:id="rId87"/>
    <p:sldId id="810" r:id="rId88"/>
    <p:sldId id="811" r:id="rId89"/>
    <p:sldId id="812" r:id="rId90"/>
    <p:sldId id="813" r:id="rId91"/>
    <p:sldId id="814" r:id="rId92"/>
    <p:sldId id="815" r:id="rId93"/>
    <p:sldId id="816" r:id="rId94"/>
    <p:sldId id="817" r:id="rId95"/>
    <p:sldId id="818" r:id="rId96"/>
    <p:sldId id="819" r:id="rId97"/>
    <p:sldId id="820" r:id="rId98"/>
    <p:sldId id="821" r:id="rId99"/>
    <p:sldId id="822" r:id="rId100"/>
    <p:sldId id="823" r:id="rId101"/>
    <p:sldId id="824" r:id="rId102"/>
    <p:sldId id="825" r:id="rId103"/>
    <p:sldId id="826" r:id="rId104"/>
    <p:sldId id="827" r:id="rId105"/>
    <p:sldId id="1015" r:id="rId106"/>
    <p:sldId id="829" r:id="rId107"/>
    <p:sldId id="830" r:id="rId108"/>
    <p:sldId id="831" r:id="rId109"/>
    <p:sldId id="832" r:id="rId110"/>
    <p:sldId id="833" r:id="rId111"/>
    <p:sldId id="834" r:id="rId112"/>
    <p:sldId id="835" r:id="rId113"/>
    <p:sldId id="836" r:id="rId114"/>
    <p:sldId id="837" r:id="rId115"/>
    <p:sldId id="838" r:id="rId116"/>
    <p:sldId id="839" r:id="rId117"/>
    <p:sldId id="840" r:id="rId118"/>
    <p:sldId id="841" r:id="rId119"/>
    <p:sldId id="842" r:id="rId120"/>
    <p:sldId id="843" r:id="rId121"/>
    <p:sldId id="844" r:id="rId122"/>
    <p:sldId id="845" r:id="rId123"/>
    <p:sldId id="846" r:id="rId124"/>
    <p:sldId id="847" r:id="rId125"/>
    <p:sldId id="848" r:id="rId126"/>
    <p:sldId id="849" r:id="rId127"/>
    <p:sldId id="850" r:id="rId128"/>
    <p:sldId id="851" r:id="rId129"/>
    <p:sldId id="852" r:id="rId130"/>
    <p:sldId id="853" r:id="rId131"/>
    <p:sldId id="854" r:id="rId132"/>
    <p:sldId id="855" r:id="rId133"/>
    <p:sldId id="856" r:id="rId134"/>
    <p:sldId id="857" r:id="rId135"/>
    <p:sldId id="858" r:id="rId136"/>
    <p:sldId id="859" r:id="rId137"/>
    <p:sldId id="708" r:id="rId138"/>
    <p:sldId id="709" r:id="rId139"/>
    <p:sldId id="710" r:id="rId140"/>
    <p:sldId id="711" r:id="rId141"/>
    <p:sldId id="712" r:id="rId142"/>
    <p:sldId id="713" r:id="rId143"/>
    <p:sldId id="714" r:id="rId144"/>
    <p:sldId id="715" r:id="rId145"/>
    <p:sldId id="716" r:id="rId146"/>
    <p:sldId id="717" r:id="rId147"/>
    <p:sldId id="718" r:id="rId148"/>
    <p:sldId id="719" r:id="rId149"/>
    <p:sldId id="720" r:id="rId150"/>
    <p:sldId id="721" r:id="rId151"/>
    <p:sldId id="722" r:id="rId152"/>
    <p:sldId id="723" r:id="rId153"/>
    <p:sldId id="724" r:id="rId154"/>
    <p:sldId id="725" r:id="rId155"/>
    <p:sldId id="726" r:id="rId156"/>
    <p:sldId id="727" r:id="rId157"/>
    <p:sldId id="728" r:id="rId158"/>
    <p:sldId id="729" r:id="rId159"/>
    <p:sldId id="730" r:id="rId160"/>
    <p:sldId id="731" r:id="rId161"/>
    <p:sldId id="732" r:id="rId162"/>
    <p:sldId id="733" r:id="rId163"/>
    <p:sldId id="734" r:id="rId164"/>
    <p:sldId id="735" r:id="rId165"/>
    <p:sldId id="736" r:id="rId166"/>
    <p:sldId id="737" r:id="rId167"/>
    <p:sldId id="738" r:id="rId168"/>
    <p:sldId id="739" r:id="rId169"/>
    <p:sldId id="687" r:id="rId170"/>
    <p:sldId id="688" r:id="rId171"/>
    <p:sldId id="689" r:id="rId172"/>
    <p:sldId id="690" r:id="rId173"/>
    <p:sldId id="691" r:id="rId174"/>
    <p:sldId id="692" r:id="rId175"/>
    <p:sldId id="693" r:id="rId176"/>
    <p:sldId id="694" r:id="rId177"/>
    <p:sldId id="695" r:id="rId178"/>
    <p:sldId id="696" r:id="rId179"/>
    <p:sldId id="697" r:id="rId180"/>
    <p:sldId id="698" r:id="rId181"/>
    <p:sldId id="699" r:id="rId182"/>
    <p:sldId id="700" r:id="rId183"/>
    <p:sldId id="701" r:id="rId184"/>
    <p:sldId id="702" r:id="rId185"/>
    <p:sldId id="703" r:id="rId186"/>
    <p:sldId id="704" r:id="rId187"/>
    <p:sldId id="705" r:id="rId188"/>
    <p:sldId id="706" r:id="rId189"/>
    <p:sldId id="707" r:id="rId190"/>
    <p:sldId id="666" r:id="rId191"/>
    <p:sldId id="667" r:id="rId192"/>
    <p:sldId id="772" r:id="rId193"/>
    <p:sldId id="669" r:id="rId194"/>
    <p:sldId id="670" r:id="rId195"/>
    <p:sldId id="671" r:id="rId196"/>
    <p:sldId id="672" r:id="rId197"/>
    <p:sldId id="673" r:id="rId198"/>
    <p:sldId id="674" r:id="rId199"/>
    <p:sldId id="675" r:id="rId200"/>
    <p:sldId id="676" r:id="rId201"/>
    <p:sldId id="677" r:id="rId202"/>
    <p:sldId id="678" r:id="rId203"/>
    <p:sldId id="679" r:id="rId204"/>
    <p:sldId id="680" r:id="rId205"/>
    <p:sldId id="681" r:id="rId206"/>
    <p:sldId id="682" r:id="rId207"/>
    <p:sldId id="683" r:id="rId208"/>
    <p:sldId id="684" r:id="rId209"/>
    <p:sldId id="685" r:id="rId210"/>
    <p:sldId id="686" r:id="rId211"/>
    <p:sldId id="950" r:id="rId212"/>
    <p:sldId id="948" r:id="rId213"/>
    <p:sldId id="951" r:id="rId214"/>
    <p:sldId id="952" r:id="rId215"/>
    <p:sldId id="953" r:id="rId216"/>
    <p:sldId id="954" r:id="rId217"/>
    <p:sldId id="955" r:id="rId218"/>
    <p:sldId id="956" r:id="rId219"/>
    <p:sldId id="957" r:id="rId220"/>
    <p:sldId id="958" r:id="rId221"/>
    <p:sldId id="959" r:id="rId222"/>
    <p:sldId id="960" r:id="rId223"/>
    <p:sldId id="961" r:id="rId224"/>
    <p:sldId id="962" r:id="rId225"/>
    <p:sldId id="963" r:id="rId226"/>
    <p:sldId id="964" r:id="rId227"/>
    <p:sldId id="965" r:id="rId228"/>
    <p:sldId id="966" r:id="rId229"/>
    <p:sldId id="967" r:id="rId230"/>
    <p:sldId id="968" r:id="rId231"/>
    <p:sldId id="1013" r:id="rId232"/>
    <p:sldId id="970" r:id="rId233"/>
    <p:sldId id="971" r:id="rId234"/>
    <p:sldId id="972" r:id="rId235"/>
    <p:sldId id="973" r:id="rId236"/>
    <p:sldId id="974" r:id="rId237"/>
    <p:sldId id="975" r:id="rId238"/>
    <p:sldId id="976" r:id="rId239"/>
    <p:sldId id="977" r:id="rId240"/>
    <p:sldId id="978" r:id="rId241"/>
    <p:sldId id="979" r:id="rId242"/>
    <p:sldId id="980" r:id="rId243"/>
    <p:sldId id="645" r:id="rId244"/>
    <p:sldId id="646" r:id="rId245"/>
    <p:sldId id="647" r:id="rId246"/>
    <p:sldId id="648" r:id="rId247"/>
    <p:sldId id="649" r:id="rId248"/>
    <p:sldId id="650" r:id="rId249"/>
    <p:sldId id="651" r:id="rId250"/>
    <p:sldId id="652" r:id="rId251"/>
    <p:sldId id="653" r:id="rId252"/>
    <p:sldId id="654" r:id="rId253"/>
    <p:sldId id="655" r:id="rId254"/>
    <p:sldId id="656" r:id="rId255"/>
    <p:sldId id="657" r:id="rId256"/>
    <p:sldId id="658" r:id="rId257"/>
    <p:sldId id="659" r:id="rId258"/>
    <p:sldId id="660" r:id="rId259"/>
    <p:sldId id="661" r:id="rId260"/>
    <p:sldId id="662" r:id="rId261"/>
    <p:sldId id="663" r:id="rId262"/>
    <p:sldId id="664" r:id="rId263"/>
    <p:sldId id="665" r:id="rId264"/>
    <p:sldId id="949" r:id="rId265"/>
    <p:sldId id="741" r:id="rId266"/>
    <p:sldId id="742" r:id="rId267"/>
    <p:sldId id="743" r:id="rId268"/>
    <p:sldId id="744" r:id="rId269"/>
    <p:sldId id="745" r:id="rId270"/>
    <p:sldId id="746" r:id="rId271"/>
    <p:sldId id="747" r:id="rId272"/>
    <p:sldId id="748" r:id="rId273"/>
    <p:sldId id="749" r:id="rId274"/>
    <p:sldId id="750" r:id="rId275"/>
    <p:sldId id="751" r:id="rId276"/>
    <p:sldId id="752" r:id="rId277"/>
    <p:sldId id="753" r:id="rId278"/>
    <p:sldId id="754" r:id="rId279"/>
    <p:sldId id="755" r:id="rId280"/>
    <p:sldId id="756" r:id="rId281"/>
    <p:sldId id="757" r:id="rId282"/>
    <p:sldId id="758" r:id="rId283"/>
    <p:sldId id="759" r:id="rId284"/>
    <p:sldId id="760" r:id="rId285"/>
    <p:sldId id="761" r:id="rId286"/>
    <p:sldId id="762" r:id="rId287"/>
    <p:sldId id="763" r:id="rId288"/>
    <p:sldId id="764" r:id="rId289"/>
    <p:sldId id="765" r:id="rId290"/>
    <p:sldId id="766" r:id="rId291"/>
    <p:sldId id="767" r:id="rId292"/>
    <p:sldId id="768" r:id="rId293"/>
    <p:sldId id="769" r:id="rId294"/>
    <p:sldId id="770" r:id="rId295"/>
    <p:sldId id="771" r:id="rId296"/>
    <p:sldId id="860" r:id="rId297"/>
    <p:sldId id="861" r:id="rId298"/>
    <p:sldId id="862" r:id="rId299"/>
    <p:sldId id="863" r:id="rId300"/>
    <p:sldId id="864" r:id="rId301"/>
    <p:sldId id="865" r:id="rId302"/>
    <p:sldId id="866" r:id="rId303"/>
    <p:sldId id="867" r:id="rId304"/>
    <p:sldId id="868" r:id="rId305"/>
    <p:sldId id="869" r:id="rId306"/>
    <p:sldId id="870" r:id="rId307"/>
    <p:sldId id="871" r:id="rId308"/>
    <p:sldId id="872" r:id="rId309"/>
    <p:sldId id="873" r:id="rId310"/>
    <p:sldId id="874" r:id="rId311"/>
    <p:sldId id="875" r:id="rId312"/>
    <p:sldId id="876" r:id="rId313"/>
    <p:sldId id="877" r:id="rId314"/>
    <p:sldId id="878" r:id="rId315"/>
    <p:sldId id="879" r:id="rId316"/>
    <p:sldId id="880" r:id="rId317"/>
    <p:sldId id="881" r:id="rId318"/>
    <p:sldId id="882" r:id="rId319"/>
    <p:sldId id="883" r:id="rId320"/>
    <p:sldId id="1014" r:id="rId321"/>
    <p:sldId id="885" r:id="rId322"/>
    <p:sldId id="886" r:id="rId323"/>
    <p:sldId id="887" r:id="rId324"/>
    <p:sldId id="888" r:id="rId325"/>
    <p:sldId id="889" r:id="rId326"/>
    <p:sldId id="890" r:id="rId327"/>
    <p:sldId id="891" r:id="rId328"/>
    <p:sldId id="982" r:id="rId329"/>
    <p:sldId id="981" r:id="rId330"/>
    <p:sldId id="983" r:id="rId331"/>
    <p:sldId id="984" r:id="rId332"/>
    <p:sldId id="995" r:id="rId333"/>
    <p:sldId id="985" r:id="rId334"/>
    <p:sldId id="986" r:id="rId335"/>
    <p:sldId id="987" r:id="rId336"/>
    <p:sldId id="988" r:id="rId337"/>
    <p:sldId id="989" r:id="rId338"/>
    <p:sldId id="990" r:id="rId339"/>
    <p:sldId id="991" r:id="rId340"/>
    <p:sldId id="992" r:id="rId341"/>
    <p:sldId id="993" r:id="rId342"/>
    <p:sldId id="994" r:id="rId343"/>
    <p:sldId id="996" r:id="rId344"/>
    <p:sldId id="997" r:id="rId345"/>
    <p:sldId id="998" r:id="rId346"/>
    <p:sldId id="999" r:id="rId347"/>
    <p:sldId id="1000" r:id="rId348"/>
    <p:sldId id="1001" r:id="rId349"/>
    <p:sldId id="1002" r:id="rId350"/>
    <p:sldId id="1003" r:id="rId351"/>
    <p:sldId id="1004" r:id="rId352"/>
    <p:sldId id="1005" r:id="rId353"/>
    <p:sldId id="1006" r:id="rId354"/>
    <p:sldId id="1007" r:id="rId355"/>
    <p:sldId id="1008" r:id="rId356"/>
    <p:sldId id="1009" r:id="rId357"/>
    <p:sldId id="1010" r:id="rId358"/>
    <p:sldId id="1011" r:id="rId359"/>
    <p:sldId id="1012" r:id="rId360"/>
    <p:sldId id="508" r:id="rId3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B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3" d="100"/>
          <a:sy n="73" d="100"/>
        </p:scale>
        <p:origin x="-128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55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366" Type="http://schemas.openxmlformats.org/officeDocument/2006/relationships/tableStyles" Target="tableStyle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slide" Target="slides/slide35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notesMaster" Target="notesMasters/notesMaster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presProps" Target="pres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DD011-B916-4F00-B8A0-82F794E5C18A}" type="datetimeFigureOut">
              <a:rPr lang="en-US" smtClean="0"/>
              <a:pPr/>
              <a:t>10/16/2011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70351-F9F7-460E-BD9E-87DF3639E90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12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10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101</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102</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103</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104</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105</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106</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107</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108</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109</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111</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112</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113</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114</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115</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116</a:t>
            </a:fld>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117</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118</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119</a:t>
            </a:fld>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a:t>
            </a:fld>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121</a:t>
            </a:fld>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122</a:t>
            </a:fld>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123</a:t>
            </a:fld>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124</a:t>
            </a:fld>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125</a:t>
            </a:fld>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126</a:t>
            </a:fld>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127</a:t>
            </a:fld>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128</a:t>
            </a:fld>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129</a:t>
            </a:fld>
            <a:endParaRPr 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a:t>
            </a:fld>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131</a:t>
            </a:fld>
            <a:endParaRPr 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132</a:t>
            </a:fld>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10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133</a:t>
            </a:fld>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134</a:t>
            </a:fld>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135</a:t>
            </a:fld>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136</a:t>
            </a:fld>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Round beginning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137</a:t>
            </a:fld>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138</a:t>
            </a:fld>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139</a:t>
            </a:fld>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a:t>
            </a:fld>
            <a:endParaRPr 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141</a:t>
            </a:fld>
            <a:endParaRPr 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142</a:t>
            </a:fld>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143</a:t>
            </a:fld>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144</a:t>
            </a:fld>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145</a:t>
            </a:fld>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146</a:t>
            </a:fld>
            <a:endParaRPr 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147</a:t>
            </a:fld>
            <a:endParaRPr lang="en-US"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148</a:t>
            </a:fld>
            <a:endParaRPr lang="en-US"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149</a:t>
            </a:fld>
            <a:endParaRPr lang="en-US"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a:t>
            </a:fld>
            <a:endParaRPr lang="en-US"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151</a:t>
            </a:fld>
            <a:endParaRPr lang="en-US"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152</a:t>
            </a:fld>
            <a:endParaRPr lang="en-US"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153</a:t>
            </a:fld>
            <a:endParaRPr lang="en-US"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154</a:t>
            </a:fld>
            <a:endParaRPr 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155</a:t>
            </a:fld>
            <a:endParaRPr 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156</a:t>
            </a:fld>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157</a:t>
            </a:fld>
            <a:endParaRPr 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158</a:t>
            </a:fld>
            <a:endParaRPr lang="en-US" dirty="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159</a:t>
            </a:fld>
            <a:endParaRPr lang="en-US"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17</a:t>
            </a:fld>
            <a:endParaRPr lang="en-US"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161</a:t>
            </a:fld>
            <a:endParaRPr lang="en-US"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162</a:t>
            </a:fld>
            <a:endParaRPr lang="en-US" dirty="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163</a:t>
            </a:fld>
            <a:endParaRPr lang="en-US"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164</a:t>
            </a:fld>
            <a:endParaRPr lang="en-US" dirty="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10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165</a:t>
            </a:fld>
            <a:endParaRPr lang="en-US" dirty="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166</a:t>
            </a:fld>
            <a:endParaRPr lang="en-US" dirty="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167</a:t>
            </a:fld>
            <a:endParaRPr lang="en-US"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168</a:t>
            </a:fld>
            <a:endParaRPr lang="en-US" dirty="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5" name="Slide Image Placeholder 1"/>
          <p:cNvSpPr>
            <a:spLocks noGrp="1" noRot="1" noChangeAspect="1"/>
          </p:cNvSpPr>
          <p:nvPr>
            <p:ph type="sldImg"/>
          </p:nvPr>
        </p:nvSpPr>
        <p:spPr bwMode="auto">
          <a:noFill/>
          <a:ln>
            <a:solidFill>
              <a:srgbClr val="000000"/>
            </a:solidFill>
            <a:miter lim="800000"/>
            <a:headEnd/>
            <a:tailEnd/>
          </a:ln>
        </p:spPr>
      </p:sp>
      <p:sp>
        <p:nvSpPr>
          <p:cNvPr id="999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Seated and ready to go</a:t>
            </a:r>
          </a:p>
        </p:txBody>
      </p:sp>
      <p:sp>
        <p:nvSpPr>
          <p:cNvPr id="999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48F7FF-E59E-4643-91E1-25B3A8F74BEA}" type="slidenum">
              <a:rPr lang="en-US"/>
              <a:pPr fontAlgn="base">
                <a:spcBef>
                  <a:spcPct val="0"/>
                </a:spcBef>
                <a:spcAft>
                  <a:spcPct val="0"/>
                </a:spcAft>
                <a:defRPr/>
              </a:pPr>
              <a:t>169</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3" name="Slide Image Placeholder 1"/>
          <p:cNvSpPr>
            <a:spLocks noGrp="1" noRot="1" noChangeAspect="1"/>
          </p:cNvSpPr>
          <p:nvPr>
            <p:ph type="sldImg"/>
          </p:nvPr>
        </p:nvSpPr>
        <p:spPr bwMode="auto">
          <a:noFill/>
          <a:ln>
            <a:solidFill>
              <a:srgbClr val="000000"/>
            </a:solidFill>
            <a:miter lim="800000"/>
            <a:headEnd/>
            <a:tailEnd/>
          </a:ln>
        </p:spPr>
      </p:sp>
      <p:sp>
        <p:nvSpPr>
          <p:cNvPr id="1001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1001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D83573-C3E4-412C-8B51-2E71F8AB3A36}" type="slidenum">
              <a:rPr lang="en-US"/>
              <a:pPr fontAlgn="base">
                <a:spcBef>
                  <a:spcPct val="0"/>
                </a:spcBef>
                <a:spcAft>
                  <a:spcPct val="0"/>
                </a:spcAft>
                <a:defRPr/>
              </a:pPr>
              <a:t>170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18</a:t>
            </a:fld>
            <a:endParaRPr lang="en-US"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1" name="Slide Image Placeholder 1"/>
          <p:cNvSpPr>
            <a:spLocks noGrp="1" noRot="1" noChangeAspect="1"/>
          </p:cNvSpPr>
          <p:nvPr>
            <p:ph type="sldImg"/>
          </p:nvPr>
        </p:nvSpPr>
        <p:spPr bwMode="auto">
          <a:noFill/>
          <a:ln>
            <a:solidFill>
              <a:srgbClr val="000000"/>
            </a:solidFill>
            <a:miter lim="800000"/>
            <a:headEnd/>
            <a:tailEnd/>
          </a:ln>
        </p:spPr>
      </p:sp>
      <p:sp>
        <p:nvSpPr>
          <p:cNvPr id="1003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1003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FBFEFB-5968-44C9-B96E-91F9BFD3AB58}" type="slidenum">
              <a:rPr lang="en-US"/>
              <a:pPr fontAlgn="base">
                <a:spcBef>
                  <a:spcPct val="0"/>
                </a:spcBef>
                <a:spcAft>
                  <a:spcPct val="0"/>
                </a:spcAft>
                <a:defRPr/>
              </a:pPr>
              <a:t>171</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69" name="Slide Image Placeholder 1"/>
          <p:cNvSpPr>
            <a:spLocks noGrp="1" noRot="1" noChangeAspect="1"/>
          </p:cNvSpPr>
          <p:nvPr>
            <p:ph type="sldImg"/>
          </p:nvPr>
        </p:nvSpPr>
        <p:spPr bwMode="auto">
          <a:noFill/>
          <a:ln>
            <a:solidFill>
              <a:srgbClr val="000000"/>
            </a:solidFill>
            <a:miter lim="800000"/>
            <a:headEnd/>
            <a:tailEnd/>
          </a:ln>
        </p:spPr>
      </p:sp>
      <p:sp>
        <p:nvSpPr>
          <p:cNvPr id="1005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1005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13F27E-D701-4D4C-80E9-6A5282E64D16}" type="slidenum">
              <a:rPr lang="en-US"/>
              <a:pPr fontAlgn="base">
                <a:spcBef>
                  <a:spcPct val="0"/>
                </a:spcBef>
                <a:spcAft>
                  <a:spcPct val="0"/>
                </a:spcAft>
                <a:defRPr/>
              </a:pPr>
              <a:t>172</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7" name="Slide Image Placeholder 1"/>
          <p:cNvSpPr>
            <a:spLocks noGrp="1" noRot="1" noChangeAspect="1"/>
          </p:cNvSpPr>
          <p:nvPr>
            <p:ph type="sldImg"/>
          </p:nvPr>
        </p:nvSpPr>
        <p:spPr bwMode="auto">
          <a:noFill/>
          <a:ln>
            <a:solidFill>
              <a:srgbClr val="000000"/>
            </a:solidFill>
            <a:miter lim="800000"/>
            <a:headEnd/>
            <a:tailEnd/>
          </a:ln>
        </p:spPr>
      </p:sp>
      <p:sp>
        <p:nvSpPr>
          <p:cNvPr id="1007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1007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D265AB-6984-4C04-B906-012C28F5F190}" type="slidenum">
              <a:rPr lang="en-US"/>
              <a:pPr fontAlgn="base">
                <a:spcBef>
                  <a:spcPct val="0"/>
                </a:spcBef>
                <a:spcAft>
                  <a:spcPct val="0"/>
                </a:spcAft>
                <a:defRPr/>
              </a:pPr>
              <a:t>173</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5" name="Slide Image Placeholder 1"/>
          <p:cNvSpPr>
            <a:spLocks noGrp="1" noRot="1" noChangeAspect="1"/>
          </p:cNvSpPr>
          <p:nvPr>
            <p:ph type="sldImg"/>
          </p:nvPr>
        </p:nvSpPr>
        <p:spPr bwMode="auto">
          <a:noFill/>
          <a:ln>
            <a:solidFill>
              <a:srgbClr val="000000"/>
            </a:solidFill>
            <a:miter lim="800000"/>
            <a:headEnd/>
            <a:tailEnd/>
          </a:ln>
        </p:spPr>
      </p:sp>
      <p:sp>
        <p:nvSpPr>
          <p:cNvPr id="1009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1009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99CFA2-B5F1-490C-B31B-4C908E6AD5AD}" type="slidenum">
              <a:rPr lang="en-US"/>
              <a:pPr fontAlgn="base">
                <a:spcBef>
                  <a:spcPct val="0"/>
                </a:spcBef>
                <a:spcAft>
                  <a:spcPct val="0"/>
                </a:spcAft>
                <a:defRPr/>
              </a:pPr>
              <a:t>174</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3" name="Slide Image Placeholder 1"/>
          <p:cNvSpPr>
            <a:spLocks noGrp="1" noRot="1" noChangeAspect="1"/>
          </p:cNvSpPr>
          <p:nvPr>
            <p:ph type="sldImg"/>
          </p:nvPr>
        </p:nvSpPr>
        <p:spPr bwMode="auto">
          <a:noFill/>
          <a:ln>
            <a:solidFill>
              <a:srgbClr val="000000"/>
            </a:solidFill>
            <a:miter lim="800000"/>
            <a:headEnd/>
            <a:tailEnd/>
          </a:ln>
        </p:spPr>
      </p:sp>
      <p:sp>
        <p:nvSpPr>
          <p:cNvPr id="1011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10117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BB36E-E1C1-45E7-8253-BB3CA44939F7}" type="slidenum">
              <a:rPr lang="en-US"/>
              <a:pPr fontAlgn="base">
                <a:spcBef>
                  <a:spcPct val="0"/>
                </a:spcBef>
                <a:spcAft>
                  <a:spcPct val="0"/>
                </a:spcAft>
                <a:defRPr/>
              </a:pPr>
              <a:t>175</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1" name="Slide Image Placeholder 1"/>
          <p:cNvSpPr>
            <a:spLocks noGrp="1" noRot="1" noChangeAspect="1"/>
          </p:cNvSpPr>
          <p:nvPr>
            <p:ph type="sldImg"/>
          </p:nvPr>
        </p:nvSpPr>
        <p:spPr bwMode="auto">
          <a:noFill/>
          <a:ln>
            <a:solidFill>
              <a:srgbClr val="000000"/>
            </a:solidFill>
            <a:miter lim="800000"/>
            <a:headEnd/>
            <a:tailEnd/>
          </a:ln>
        </p:spPr>
      </p:sp>
      <p:sp>
        <p:nvSpPr>
          <p:cNvPr id="1013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1013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E5356B-4C50-4B14-A421-60F3D7A1D1E5}" type="slidenum">
              <a:rPr lang="en-US"/>
              <a:pPr fontAlgn="base">
                <a:spcBef>
                  <a:spcPct val="0"/>
                </a:spcBef>
                <a:spcAft>
                  <a:spcPct val="0"/>
                </a:spcAft>
                <a:defRPr/>
              </a:pPr>
              <a:t>176</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09" name="Slide Image Placeholder 1"/>
          <p:cNvSpPr>
            <a:spLocks noGrp="1" noRot="1" noChangeAspect="1"/>
          </p:cNvSpPr>
          <p:nvPr>
            <p:ph type="sldImg"/>
          </p:nvPr>
        </p:nvSpPr>
        <p:spPr bwMode="auto">
          <a:noFill/>
          <a:ln>
            <a:solidFill>
              <a:srgbClr val="000000"/>
            </a:solidFill>
            <a:miter lim="800000"/>
            <a:headEnd/>
            <a:tailEnd/>
          </a:ln>
        </p:spPr>
      </p:sp>
      <p:sp>
        <p:nvSpPr>
          <p:cNvPr id="1015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1015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EF3857-5BAE-44AC-BDF8-CC4BA6EB8646}" type="slidenum">
              <a:rPr lang="en-US"/>
              <a:pPr fontAlgn="base">
                <a:spcBef>
                  <a:spcPct val="0"/>
                </a:spcBef>
                <a:spcAft>
                  <a:spcPct val="0"/>
                </a:spcAft>
                <a:defRPr/>
              </a:pPr>
              <a:t>177</a:t>
            </a:fld>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7" name="Slide Image Placeholder 1"/>
          <p:cNvSpPr>
            <a:spLocks noGrp="1" noRot="1" noChangeAspect="1"/>
          </p:cNvSpPr>
          <p:nvPr>
            <p:ph type="sldImg"/>
          </p:nvPr>
        </p:nvSpPr>
        <p:spPr bwMode="auto">
          <a:noFill/>
          <a:ln>
            <a:solidFill>
              <a:srgbClr val="000000"/>
            </a:solidFill>
            <a:miter lim="800000"/>
            <a:headEnd/>
            <a:tailEnd/>
          </a:ln>
        </p:spPr>
      </p:sp>
      <p:sp>
        <p:nvSpPr>
          <p:cNvPr id="1017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1017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7AE6B7-94B3-47DE-A2CC-A97D079638B1}" type="slidenum">
              <a:rPr lang="en-US"/>
              <a:pPr fontAlgn="base">
                <a:spcBef>
                  <a:spcPct val="0"/>
                </a:spcBef>
                <a:spcAft>
                  <a:spcPct val="0"/>
                </a:spcAft>
                <a:defRPr/>
              </a:pPr>
              <a:t>178</a:t>
            </a:fld>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5" name="Slide Image Placeholder 1"/>
          <p:cNvSpPr>
            <a:spLocks noGrp="1" noRot="1" noChangeAspect="1"/>
          </p:cNvSpPr>
          <p:nvPr>
            <p:ph type="sldImg"/>
          </p:nvPr>
        </p:nvSpPr>
        <p:spPr bwMode="auto">
          <a:noFill/>
          <a:ln>
            <a:solidFill>
              <a:srgbClr val="000000"/>
            </a:solidFill>
            <a:miter lim="800000"/>
            <a:headEnd/>
            <a:tailEnd/>
          </a:ln>
        </p:spPr>
      </p:sp>
      <p:sp>
        <p:nvSpPr>
          <p:cNvPr id="10199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1019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F3D496-A3CA-42C5-B592-E2804781B0FB}" type="slidenum">
              <a:rPr lang="en-US"/>
              <a:pPr fontAlgn="base">
                <a:spcBef>
                  <a:spcPct val="0"/>
                </a:spcBef>
                <a:spcAft>
                  <a:spcPct val="0"/>
                </a:spcAft>
                <a:defRPr/>
              </a:pPr>
              <a:t>179</a:t>
            </a:fld>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3" name="Slide Image Placeholder 1"/>
          <p:cNvSpPr>
            <a:spLocks noGrp="1" noRot="1" noChangeAspect="1"/>
          </p:cNvSpPr>
          <p:nvPr>
            <p:ph type="sldImg"/>
          </p:nvPr>
        </p:nvSpPr>
        <p:spPr bwMode="auto">
          <a:noFill/>
          <a:ln>
            <a:solidFill>
              <a:srgbClr val="000000"/>
            </a:solidFill>
            <a:miter lim="800000"/>
            <a:headEnd/>
            <a:tailEnd/>
          </a:ln>
        </p:spPr>
      </p:sp>
      <p:sp>
        <p:nvSpPr>
          <p:cNvPr id="1021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1021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461B55-A279-4026-BA21-1C78E61B4650}" type="slidenum">
              <a:rPr lang="en-US"/>
              <a:pPr fontAlgn="base">
                <a:spcBef>
                  <a:spcPct val="0"/>
                </a:spcBef>
                <a:spcAft>
                  <a:spcPct val="0"/>
                </a:spcAft>
                <a:defRPr/>
              </a:pPr>
              <a:t>180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19</a:t>
            </a:fld>
            <a:endParaRPr lang="en-US"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1" name="Slide Image Placeholder 1"/>
          <p:cNvSpPr>
            <a:spLocks noGrp="1" noRot="1" noChangeAspect="1"/>
          </p:cNvSpPr>
          <p:nvPr>
            <p:ph type="sldImg"/>
          </p:nvPr>
        </p:nvSpPr>
        <p:spPr bwMode="auto">
          <a:noFill/>
          <a:ln>
            <a:solidFill>
              <a:srgbClr val="000000"/>
            </a:solidFill>
            <a:miter lim="800000"/>
            <a:headEnd/>
            <a:tailEnd/>
          </a:ln>
        </p:spPr>
      </p:sp>
      <p:sp>
        <p:nvSpPr>
          <p:cNvPr id="10240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1024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5D1288-3418-47B1-96F0-93D87A84B8EE}" type="slidenum">
              <a:rPr lang="en-US"/>
              <a:pPr fontAlgn="base">
                <a:spcBef>
                  <a:spcPct val="0"/>
                </a:spcBef>
                <a:spcAft>
                  <a:spcPct val="0"/>
                </a:spcAft>
                <a:defRPr/>
              </a:pPr>
              <a:t>181</a:t>
            </a:fld>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49" name="Slide Image Placeholder 1"/>
          <p:cNvSpPr>
            <a:spLocks noGrp="1" noRot="1" noChangeAspect="1"/>
          </p:cNvSpPr>
          <p:nvPr>
            <p:ph type="sldImg"/>
          </p:nvPr>
        </p:nvSpPr>
        <p:spPr bwMode="auto">
          <a:noFill/>
          <a:ln>
            <a:solidFill>
              <a:srgbClr val="000000"/>
            </a:solidFill>
            <a:miter lim="800000"/>
            <a:headEnd/>
            <a:tailEnd/>
          </a:ln>
        </p:spPr>
      </p:sp>
      <p:sp>
        <p:nvSpPr>
          <p:cNvPr id="10260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warnings</a:t>
            </a:r>
          </a:p>
        </p:txBody>
      </p:sp>
      <p:sp>
        <p:nvSpPr>
          <p:cNvPr id="10260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92DE48-2A83-4461-8B49-C76BC8A23C3A}" type="slidenum">
              <a:rPr lang="en-US"/>
              <a:pPr fontAlgn="base">
                <a:spcBef>
                  <a:spcPct val="0"/>
                </a:spcBef>
                <a:spcAft>
                  <a:spcPct val="0"/>
                </a:spcAft>
                <a:defRPr/>
              </a:pPr>
              <a:t>182</a:t>
            </a:fld>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7" name="Slide Image Placeholder 1"/>
          <p:cNvSpPr>
            <a:spLocks noGrp="1" noRot="1" noChangeAspect="1"/>
          </p:cNvSpPr>
          <p:nvPr>
            <p:ph type="sldImg"/>
          </p:nvPr>
        </p:nvSpPr>
        <p:spPr bwMode="auto">
          <a:noFill/>
          <a:ln>
            <a:solidFill>
              <a:srgbClr val="000000"/>
            </a:solidFill>
            <a:miter lim="800000"/>
            <a:headEnd/>
            <a:tailEnd/>
          </a:ln>
        </p:spPr>
      </p:sp>
      <p:sp>
        <p:nvSpPr>
          <p:cNvPr id="10280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 2 minutes</a:t>
            </a:r>
          </a:p>
        </p:txBody>
      </p:sp>
      <p:sp>
        <p:nvSpPr>
          <p:cNvPr id="10280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CED0D8-0D2C-4096-8192-37658DE26A3D}" type="slidenum">
              <a:rPr lang="en-US"/>
              <a:pPr fontAlgn="base">
                <a:spcBef>
                  <a:spcPct val="0"/>
                </a:spcBef>
                <a:spcAft>
                  <a:spcPct val="0"/>
                </a:spcAft>
                <a:defRPr/>
              </a:pPr>
              <a:t>183</a:t>
            </a:fld>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5" name="Slide Image Placeholder 1"/>
          <p:cNvSpPr>
            <a:spLocks noGrp="1" noRot="1" noChangeAspect="1"/>
          </p:cNvSpPr>
          <p:nvPr>
            <p:ph type="sldImg"/>
          </p:nvPr>
        </p:nvSpPr>
        <p:spPr bwMode="auto">
          <a:noFill/>
          <a:ln>
            <a:solidFill>
              <a:srgbClr val="000000"/>
            </a:solidFill>
            <a:miter lim="800000"/>
            <a:headEnd/>
            <a:tailEnd/>
          </a:ln>
        </p:spPr>
      </p:sp>
      <p:sp>
        <p:nvSpPr>
          <p:cNvPr id="10301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 2 minutes</a:t>
            </a:r>
          </a:p>
        </p:txBody>
      </p:sp>
      <p:sp>
        <p:nvSpPr>
          <p:cNvPr id="10301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B372D8-3551-415E-A6B1-E0723A49BEAA}" type="slidenum">
              <a:rPr lang="en-US"/>
              <a:pPr fontAlgn="base">
                <a:spcBef>
                  <a:spcPct val="0"/>
                </a:spcBef>
                <a:spcAft>
                  <a:spcPct val="0"/>
                </a:spcAft>
                <a:defRPr/>
              </a:pPr>
              <a:t>184</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3" name="Slide Image Placeholder 1"/>
          <p:cNvSpPr>
            <a:spLocks noGrp="1" noRot="1" noChangeAspect="1"/>
          </p:cNvSpPr>
          <p:nvPr>
            <p:ph type="sldImg"/>
          </p:nvPr>
        </p:nvSpPr>
        <p:spPr bwMode="auto">
          <a:noFill/>
          <a:ln>
            <a:solidFill>
              <a:srgbClr val="000000"/>
            </a:solidFill>
            <a:miter lim="800000"/>
            <a:headEnd/>
            <a:tailEnd/>
          </a:ln>
        </p:spPr>
      </p:sp>
      <p:sp>
        <p:nvSpPr>
          <p:cNvPr id="1032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 1 minute</a:t>
            </a:r>
          </a:p>
        </p:txBody>
      </p:sp>
      <p:sp>
        <p:nvSpPr>
          <p:cNvPr id="1032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745170-9553-4AFB-89F4-00EE4D72A858}" type="slidenum">
              <a:rPr lang="en-US"/>
              <a:pPr fontAlgn="base">
                <a:spcBef>
                  <a:spcPct val="0"/>
                </a:spcBef>
                <a:spcAft>
                  <a:spcPct val="0"/>
                </a:spcAft>
                <a:defRPr/>
              </a:pPr>
              <a:t>185</a:t>
            </a:fld>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1" name="Slide Image Placeholder 1"/>
          <p:cNvSpPr>
            <a:spLocks noGrp="1" noRot="1" noChangeAspect="1"/>
          </p:cNvSpPr>
          <p:nvPr>
            <p:ph type="sldImg"/>
          </p:nvPr>
        </p:nvSpPr>
        <p:spPr bwMode="auto">
          <a:noFill/>
          <a:ln>
            <a:solidFill>
              <a:srgbClr val="000000"/>
            </a:solidFill>
            <a:miter lim="800000"/>
            <a:headEnd/>
            <a:tailEnd/>
          </a:ln>
        </p:spPr>
      </p:sp>
      <p:sp>
        <p:nvSpPr>
          <p:cNvPr id="1034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 10 seconds</a:t>
            </a:r>
          </a:p>
        </p:txBody>
      </p:sp>
      <p:sp>
        <p:nvSpPr>
          <p:cNvPr id="1034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73032E-44A3-4174-98DF-857D886B5527}" type="slidenum">
              <a:rPr lang="en-US"/>
              <a:pPr fontAlgn="base">
                <a:spcBef>
                  <a:spcPct val="0"/>
                </a:spcBef>
                <a:spcAft>
                  <a:spcPct val="0"/>
                </a:spcAft>
                <a:defRPr/>
              </a:pPr>
              <a:t>186</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89" name="Slide Image Placeholder 1"/>
          <p:cNvSpPr>
            <a:spLocks noGrp="1" noRot="1" noChangeAspect="1"/>
          </p:cNvSpPr>
          <p:nvPr>
            <p:ph type="sldImg"/>
          </p:nvPr>
        </p:nvSpPr>
        <p:spPr bwMode="auto">
          <a:noFill/>
          <a:ln>
            <a:solidFill>
              <a:srgbClr val="000000"/>
            </a:solidFill>
            <a:miter lim="800000"/>
            <a:headEnd/>
            <a:tailEnd/>
          </a:ln>
        </p:spPr>
      </p:sp>
      <p:sp>
        <p:nvSpPr>
          <p:cNvPr id="1036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time</a:t>
            </a:r>
          </a:p>
        </p:txBody>
      </p:sp>
      <p:sp>
        <p:nvSpPr>
          <p:cNvPr id="1036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0DD87C-0D7D-4BA5-BB30-351051A6D0BA}" type="slidenum">
              <a:rPr lang="en-US"/>
              <a:pPr fontAlgn="base">
                <a:spcBef>
                  <a:spcPct val="0"/>
                </a:spcBef>
                <a:spcAft>
                  <a:spcPct val="0"/>
                </a:spcAft>
                <a:defRPr/>
              </a:pPr>
              <a:t>187</a:t>
            </a:fld>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7" name="Slide Image Placeholder 1"/>
          <p:cNvSpPr>
            <a:spLocks noGrp="1" noRot="1" noChangeAspect="1"/>
          </p:cNvSpPr>
          <p:nvPr>
            <p:ph type="sldImg"/>
          </p:nvPr>
        </p:nvSpPr>
        <p:spPr bwMode="auto">
          <a:noFill/>
          <a:ln>
            <a:solidFill>
              <a:srgbClr val="000000"/>
            </a:solidFill>
            <a:miter lim="800000"/>
            <a:headEnd/>
            <a:tailEnd/>
          </a:ln>
        </p:spPr>
      </p:sp>
      <p:sp>
        <p:nvSpPr>
          <p:cNvPr id="1038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Prep for answers</a:t>
            </a:r>
          </a:p>
        </p:txBody>
      </p:sp>
      <p:sp>
        <p:nvSpPr>
          <p:cNvPr id="1038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E0149C-C2C8-48E7-8592-8EDAD6ABFEA8}" type="slidenum">
              <a:rPr lang="en-US"/>
              <a:pPr fontAlgn="base">
                <a:spcBef>
                  <a:spcPct val="0"/>
                </a:spcBef>
                <a:spcAft>
                  <a:spcPct val="0"/>
                </a:spcAft>
                <a:defRPr/>
              </a:pPr>
              <a:t>188</a:t>
            </a:fld>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5" name="Slide Image Placeholder 1"/>
          <p:cNvSpPr>
            <a:spLocks noGrp="1" noRot="1" noChangeAspect="1"/>
          </p:cNvSpPr>
          <p:nvPr>
            <p:ph type="sldImg"/>
          </p:nvPr>
        </p:nvSpPr>
        <p:spPr bwMode="auto">
          <a:noFill/>
          <a:ln>
            <a:solidFill>
              <a:srgbClr val="000000"/>
            </a:solidFill>
            <a:miter lim="800000"/>
            <a:headEnd/>
            <a:tailEnd/>
          </a:ln>
        </p:spPr>
      </p:sp>
      <p:sp>
        <p:nvSpPr>
          <p:cNvPr id="1040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Answers</a:t>
            </a:r>
          </a:p>
        </p:txBody>
      </p:sp>
      <p:sp>
        <p:nvSpPr>
          <p:cNvPr id="1040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537AF8-6D28-4DAF-AEE6-B0EA831AA448}" type="slidenum">
              <a:rPr lang="en-US"/>
              <a:pPr fontAlgn="base">
                <a:spcBef>
                  <a:spcPct val="0"/>
                </a:spcBef>
                <a:spcAft>
                  <a:spcPct val="0"/>
                </a:spcAft>
                <a:defRPr/>
              </a:pPr>
              <a:t>189</a:t>
            </a:fld>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5" name="Slide Image Placeholder 1"/>
          <p:cNvSpPr>
            <a:spLocks noGrp="1" noRot="1" noChangeAspect="1"/>
          </p:cNvSpPr>
          <p:nvPr>
            <p:ph type="sldImg"/>
          </p:nvPr>
        </p:nvSpPr>
        <p:spPr bwMode="auto">
          <a:noFill/>
          <a:ln>
            <a:solidFill>
              <a:srgbClr val="000000"/>
            </a:solidFill>
            <a:miter lim="800000"/>
            <a:headEnd/>
            <a:tailEnd/>
          </a:ln>
        </p:spPr>
      </p:sp>
      <p:sp>
        <p:nvSpPr>
          <p:cNvPr id="825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Seated and ready to go</a:t>
            </a:r>
          </a:p>
        </p:txBody>
      </p:sp>
      <p:sp>
        <p:nvSpPr>
          <p:cNvPr id="825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D317E0-2821-4A6A-AA33-5D74D5100EE4}" type="slidenum">
              <a:rPr lang="en-US"/>
              <a:pPr fontAlgn="base">
                <a:spcBef>
                  <a:spcPct val="0"/>
                </a:spcBef>
                <a:spcAft>
                  <a:spcPct val="0"/>
                </a:spcAft>
                <a:defRPr/>
              </a:pPr>
              <a:t>190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20</a:t>
            </a:fld>
            <a:endParaRPr lang="en-US" dirty="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3" name="Slide Image Placeholder 1"/>
          <p:cNvSpPr>
            <a:spLocks noGrp="1" noRot="1" noChangeAspect="1"/>
          </p:cNvSpPr>
          <p:nvPr>
            <p:ph type="sldImg"/>
          </p:nvPr>
        </p:nvSpPr>
        <p:spPr bwMode="auto">
          <a:noFill/>
          <a:ln>
            <a:solidFill>
              <a:srgbClr val="000000"/>
            </a:solidFill>
            <a:miter lim="800000"/>
            <a:headEnd/>
            <a:tailEnd/>
          </a:ln>
        </p:spPr>
      </p:sp>
      <p:sp>
        <p:nvSpPr>
          <p:cNvPr id="827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827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25ED6E-0EDF-4C1F-840C-E36D83165EDA}" type="slidenum">
              <a:rPr lang="en-US"/>
              <a:pPr fontAlgn="base">
                <a:spcBef>
                  <a:spcPct val="0"/>
                </a:spcBef>
                <a:spcAft>
                  <a:spcPct val="0"/>
                </a:spcAft>
                <a:defRPr/>
              </a:pPr>
              <a:t>191</a:t>
            </a:fld>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1" name="Slide Image Placeholder 1"/>
          <p:cNvSpPr>
            <a:spLocks noGrp="1" noRot="1" noChangeAspect="1"/>
          </p:cNvSpPr>
          <p:nvPr>
            <p:ph type="sldImg"/>
          </p:nvPr>
        </p:nvSpPr>
        <p:spPr bwMode="auto">
          <a:noFill/>
          <a:ln>
            <a:solidFill>
              <a:srgbClr val="000000"/>
            </a:solidFill>
            <a:miter lim="800000"/>
            <a:headEnd/>
            <a:tailEnd/>
          </a:ln>
        </p:spPr>
      </p:sp>
      <p:sp>
        <p:nvSpPr>
          <p:cNvPr id="829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829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4E243F-DC06-44A3-BA91-717A71871C14}" type="slidenum">
              <a:rPr lang="en-US"/>
              <a:pPr fontAlgn="base">
                <a:spcBef>
                  <a:spcPct val="0"/>
                </a:spcBef>
                <a:spcAft>
                  <a:spcPct val="0"/>
                </a:spcAft>
                <a:defRPr/>
              </a:pPr>
              <a:t>192</a:t>
            </a:fld>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89" name="Slide Image Placeholder 1"/>
          <p:cNvSpPr>
            <a:spLocks noGrp="1" noRot="1" noChangeAspect="1"/>
          </p:cNvSpPr>
          <p:nvPr>
            <p:ph type="sldImg"/>
          </p:nvPr>
        </p:nvSpPr>
        <p:spPr bwMode="auto">
          <a:noFill/>
          <a:ln>
            <a:solidFill>
              <a:srgbClr val="000000"/>
            </a:solidFill>
            <a:miter lim="800000"/>
            <a:headEnd/>
            <a:tailEnd/>
          </a:ln>
        </p:spPr>
      </p:sp>
      <p:sp>
        <p:nvSpPr>
          <p:cNvPr id="831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831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AD65A5-EAFF-4EBB-8732-41230DFAB298}" type="slidenum">
              <a:rPr lang="en-US"/>
              <a:pPr fontAlgn="base">
                <a:spcBef>
                  <a:spcPct val="0"/>
                </a:spcBef>
                <a:spcAft>
                  <a:spcPct val="0"/>
                </a:spcAft>
                <a:defRPr/>
              </a:pPr>
              <a:t>193</a:t>
            </a:fld>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7" name="Slide Image Placeholder 1"/>
          <p:cNvSpPr>
            <a:spLocks noGrp="1" noRot="1" noChangeAspect="1"/>
          </p:cNvSpPr>
          <p:nvPr>
            <p:ph type="sldImg"/>
          </p:nvPr>
        </p:nvSpPr>
        <p:spPr bwMode="auto">
          <a:noFill/>
          <a:ln>
            <a:solidFill>
              <a:srgbClr val="000000"/>
            </a:solidFill>
            <a:miter lim="800000"/>
            <a:headEnd/>
            <a:tailEnd/>
          </a:ln>
        </p:spPr>
      </p:sp>
      <p:sp>
        <p:nvSpPr>
          <p:cNvPr id="833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833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152A9D-3A7A-4512-A698-CED5A9BFD889}" type="slidenum">
              <a:rPr lang="en-US"/>
              <a:pPr fontAlgn="base">
                <a:spcBef>
                  <a:spcPct val="0"/>
                </a:spcBef>
                <a:spcAft>
                  <a:spcPct val="0"/>
                </a:spcAft>
                <a:defRPr/>
              </a:pPr>
              <a:t>194</a:t>
            </a:fld>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5" name="Slide Image Placeholder 1"/>
          <p:cNvSpPr>
            <a:spLocks noGrp="1" noRot="1" noChangeAspect="1"/>
          </p:cNvSpPr>
          <p:nvPr>
            <p:ph type="sldImg"/>
          </p:nvPr>
        </p:nvSpPr>
        <p:spPr bwMode="auto">
          <a:noFill/>
          <a:ln>
            <a:solidFill>
              <a:srgbClr val="000000"/>
            </a:solidFill>
            <a:miter lim="800000"/>
            <a:headEnd/>
            <a:tailEnd/>
          </a:ln>
        </p:spPr>
      </p:sp>
      <p:sp>
        <p:nvSpPr>
          <p:cNvPr id="835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835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4DD9D5-BCF2-4434-9C6F-9E8FA3E91E91}" type="slidenum">
              <a:rPr lang="en-US"/>
              <a:pPr fontAlgn="base">
                <a:spcBef>
                  <a:spcPct val="0"/>
                </a:spcBef>
                <a:spcAft>
                  <a:spcPct val="0"/>
                </a:spcAft>
                <a:defRPr/>
              </a:pPr>
              <a:t>195</a:t>
            </a:fld>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3" name="Slide Image Placeholder 1"/>
          <p:cNvSpPr>
            <a:spLocks noGrp="1" noRot="1" noChangeAspect="1"/>
          </p:cNvSpPr>
          <p:nvPr>
            <p:ph type="sldImg"/>
          </p:nvPr>
        </p:nvSpPr>
        <p:spPr bwMode="auto">
          <a:noFill/>
          <a:ln>
            <a:solidFill>
              <a:srgbClr val="000000"/>
            </a:solidFill>
            <a:miter lim="800000"/>
            <a:headEnd/>
            <a:tailEnd/>
          </a:ln>
        </p:spPr>
      </p:sp>
      <p:sp>
        <p:nvSpPr>
          <p:cNvPr id="837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837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B5C51C-4374-470D-B6EC-1BC3DA68C3F7}" type="slidenum">
              <a:rPr lang="en-US"/>
              <a:pPr fontAlgn="base">
                <a:spcBef>
                  <a:spcPct val="0"/>
                </a:spcBef>
                <a:spcAft>
                  <a:spcPct val="0"/>
                </a:spcAft>
                <a:defRPr/>
              </a:pPr>
              <a:t>196</a:t>
            </a:fld>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1" name="Slide Image Placeholder 1"/>
          <p:cNvSpPr>
            <a:spLocks noGrp="1" noRot="1" noChangeAspect="1"/>
          </p:cNvSpPr>
          <p:nvPr>
            <p:ph type="sldImg"/>
          </p:nvPr>
        </p:nvSpPr>
        <p:spPr bwMode="auto">
          <a:noFill/>
          <a:ln>
            <a:solidFill>
              <a:srgbClr val="000000"/>
            </a:solidFill>
            <a:miter lim="800000"/>
            <a:headEnd/>
            <a:tailEnd/>
          </a:ln>
        </p:spPr>
      </p:sp>
      <p:sp>
        <p:nvSpPr>
          <p:cNvPr id="839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839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E07ED8-659C-4FDB-90CB-2CBF46610132}" type="slidenum">
              <a:rPr lang="en-US"/>
              <a:pPr fontAlgn="base">
                <a:spcBef>
                  <a:spcPct val="0"/>
                </a:spcBef>
                <a:spcAft>
                  <a:spcPct val="0"/>
                </a:spcAft>
                <a:defRPr/>
              </a:pPr>
              <a:t>197</a:t>
            </a:fld>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29" name="Slide Image Placeholder 1"/>
          <p:cNvSpPr>
            <a:spLocks noGrp="1" noRot="1" noChangeAspect="1"/>
          </p:cNvSpPr>
          <p:nvPr>
            <p:ph type="sldImg"/>
          </p:nvPr>
        </p:nvSpPr>
        <p:spPr bwMode="auto">
          <a:noFill/>
          <a:ln>
            <a:solidFill>
              <a:srgbClr val="000000"/>
            </a:solidFill>
            <a:miter lim="800000"/>
            <a:headEnd/>
            <a:tailEnd/>
          </a:ln>
        </p:spPr>
      </p:sp>
      <p:sp>
        <p:nvSpPr>
          <p:cNvPr id="841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841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67369F-4E81-426C-9926-CC0AE1514CF3}" type="slidenum">
              <a:rPr lang="en-US"/>
              <a:pPr fontAlgn="base">
                <a:spcBef>
                  <a:spcPct val="0"/>
                </a:spcBef>
                <a:spcAft>
                  <a:spcPct val="0"/>
                </a:spcAft>
                <a:defRPr/>
              </a:pPr>
              <a:t>198</a:t>
            </a:fld>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Slide Image Placeholder 1"/>
          <p:cNvSpPr>
            <a:spLocks noGrp="1" noRot="1" noChangeAspect="1"/>
          </p:cNvSpPr>
          <p:nvPr>
            <p:ph type="sldImg"/>
          </p:nvPr>
        </p:nvSpPr>
        <p:spPr bwMode="auto">
          <a:noFill/>
          <a:ln>
            <a:solidFill>
              <a:srgbClr val="000000"/>
            </a:solidFill>
            <a:miter lim="800000"/>
            <a:headEnd/>
            <a:tailEnd/>
          </a:ln>
        </p:spPr>
      </p:sp>
      <p:sp>
        <p:nvSpPr>
          <p:cNvPr id="843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843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1CC003-EF0C-44A2-A381-1D1CF0961525}" type="slidenum">
              <a:rPr lang="en-US"/>
              <a:pPr fontAlgn="base">
                <a:spcBef>
                  <a:spcPct val="0"/>
                </a:spcBef>
                <a:spcAft>
                  <a:spcPct val="0"/>
                </a:spcAft>
                <a:defRPr/>
              </a:pPr>
              <a:t>199</a:t>
            </a:fld>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845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A03B12-AC74-4888-80EE-CFB965FD0117}" type="slidenum">
              <a:rPr lang="en-US"/>
              <a:pPr fontAlgn="base">
                <a:spcBef>
                  <a:spcPct val="0"/>
                </a:spcBef>
                <a:spcAft>
                  <a:spcPct val="0"/>
                </a:spcAft>
                <a:defRPr/>
              </a:pPr>
              <a:t>200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9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a:t>
            </a:fld>
            <a:endParaRPr lang="en-US" dirty="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3" name="Slide Image Placeholder 1"/>
          <p:cNvSpPr>
            <a:spLocks noGrp="1" noRot="1" noChangeAspect="1"/>
          </p:cNvSpPr>
          <p:nvPr>
            <p:ph type="sldImg"/>
          </p:nvPr>
        </p:nvSpPr>
        <p:spPr bwMode="auto">
          <a:noFill/>
          <a:ln>
            <a:solidFill>
              <a:srgbClr val="000000"/>
            </a:solidFill>
            <a:miter lim="800000"/>
            <a:headEnd/>
            <a:tailEnd/>
          </a:ln>
        </p:spPr>
      </p:sp>
      <p:sp>
        <p:nvSpPr>
          <p:cNvPr id="847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847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01D304-5B64-4801-821F-2E630A175D48}" type="slidenum">
              <a:rPr lang="en-US"/>
              <a:pPr fontAlgn="base">
                <a:spcBef>
                  <a:spcPct val="0"/>
                </a:spcBef>
                <a:spcAft>
                  <a:spcPct val="0"/>
                </a:spcAft>
                <a:defRPr/>
              </a:pPr>
              <a:t>201</a:t>
            </a:fld>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1" name="Slide Image Placeholder 1"/>
          <p:cNvSpPr>
            <a:spLocks noGrp="1" noRot="1" noChangeAspect="1"/>
          </p:cNvSpPr>
          <p:nvPr>
            <p:ph type="sldImg"/>
          </p:nvPr>
        </p:nvSpPr>
        <p:spPr bwMode="auto">
          <a:noFill/>
          <a:ln>
            <a:solidFill>
              <a:srgbClr val="000000"/>
            </a:solidFill>
            <a:miter lim="800000"/>
            <a:headEnd/>
            <a:tailEnd/>
          </a:ln>
        </p:spPr>
      </p:sp>
      <p:sp>
        <p:nvSpPr>
          <p:cNvPr id="849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849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F27DD4-B8D5-4515-83D5-63A1C1849940}" type="slidenum">
              <a:rPr lang="en-US"/>
              <a:pPr fontAlgn="base">
                <a:spcBef>
                  <a:spcPct val="0"/>
                </a:spcBef>
                <a:spcAft>
                  <a:spcPct val="0"/>
                </a:spcAft>
                <a:defRPr/>
              </a:pPr>
              <a:t>202</a:t>
            </a:fld>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69" name="Slide Image Placeholder 1"/>
          <p:cNvSpPr>
            <a:spLocks noGrp="1" noRot="1" noChangeAspect="1"/>
          </p:cNvSpPr>
          <p:nvPr>
            <p:ph type="sldImg"/>
          </p:nvPr>
        </p:nvSpPr>
        <p:spPr bwMode="auto">
          <a:noFill/>
          <a:ln>
            <a:solidFill>
              <a:srgbClr val="000000"/>
            </a:solidFill>
            <a:miter lim="800000"/>
            <a:headEnd/>
            <a:tailEnd/>
          </a:ln>
        </p:spPr>
      </p:sp>
      <p:sp>
        <p:nvSpPr>
          <p:cNvPr id="851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warnings</a:t>
            </a:r>
          </a:p>
        </p:txBody>
      </p:sp>
      <p:sp>
        <p:nvSpPr>
          <p:cNvPr id="851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8A89E5-270C-4995-8174-F333E835486A}" type="slidenum">
              <a:rPr lang="en-US"/>
              <a:pPr fontAlgn="base">
                <a:spcBef>
                  <a:spcPct val="0"/>
                </a:spcBef>
                <a:spcAft>
                  <a:spcPct val="0"/>
                </a:spcAft>
                <a:defRPr/>
              </a:pPr>
              <a:t>203</a:t>
            </a:fld>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7" name="Slide Image Placeholder 1"/>
          <p:cNvSpPr>
            <a:spLocks noGrp="1" noRot="1" noChangeAspect="1"/>
          </p:cNvSpPr>
          <p:nvPr>
            <p:ph type="sldImg"/>
          </p:nvPr>
        </p:nvSpPr>
        <p:spPr bwMode="auto">
          <a:noFill/>
          <a:ln>
            <a:solidFill>
              <a:srgbClr val="000000"/>
            </a:solidFill>
            <a:miter lim="800000"/>
            <a:headEnd/>
            <a:tailEnd/>
          </a:ln>
        </p:spPr>
      </p:sp>
      <p:sp>
        <p:nvSpPr>
          <p:cNvPr id="854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 2 minutes</a:t>
            </a:r>
          </a:p>
        </p:txBody>
      </p:sp>
      <p:sp>
        <p:nvSpPr>
          <p:cNvPr id="854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B2A0EE-91A8-4ACD-A958-F3F00B8C3D09}" type="slidenum">
              <a:rPr lang="en-US"/>
              <a:pPr fontAlgn="base">
                <a:spcBef>
                  <a:spcPct val="0"/>
                </a:spcBef>
                <a:spcAft>
                  <a:spcPct val="0"/>
                </a:spcAft>
                <a:defRPr/>
              </a:pPr>
              <a:t>204</a:t>
            </a:fld>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5" name="Slide Image Placeholder 1"/>
          <p:cNvSpPr>
            <a:spLocks noGrp="1" noRot="1" noChangeAspect="1"/>
          </p:cNvSpPr>
          <p:nvPr>
            <p:ph type="sldImg"/>
          </p:nvPr>
        </p:nvSpPr>
        <p:spPr bwMode="auto">
          <a:noFill/>
          <a:ln>
            <a:solidFill>
              <a:srgbClr val="000000"/>
            </a:solidFill>
            <a:miter lim="800000"/>
            <a:headEnd/>
            <a:tailEnd/>
          </a:ln>
        </p:spPr>
      </p:sp>
      <p:sp>
        <p:nvSpPr>
          <p:cNvPr id="856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 2 minutes</a:t>
            </a:r>
          </a:p>
        </p:txBody>
      </p:sp>
      <p:sp>
        <p:nvSpPr>
          <p:cNvPr id="856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E0CDFB-2C8A-4D9E-B0F0-6430BD6CC33A}" type="slidenum">
              <a:rPr lang="en-US"/>
              <a:pPr fontAlgn="base">
                <a:spcBef>
                  <a:spcPct val="0"/>
                </a:spcBef>
                <a:spcAft>
                  <a:spcPct val="0"/>
                </a:spcAft>
                <a:defRPr/>
              </a:pPr>
              <a:t>205</a:t>
            </a:fld>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3" name="Slide Image Placeholder 1"/>
          <p:cNvSpPr>
            <a:spLocks noGrp="1" noRot="1" noChangeAspect="1"/>
          </p:cNvSpPr>
          <p:nvPr>
            <p:ph type="sldImg"/>
          </p:nvPr>
        </p:nvSpPr>
        <p:spPr bwMode="auto">
          <a:noFill/>
          <a:ln>
            <a:solidFill>
              <a:srgbClr val="000000"/>
            </a:solidFill>
            <a:miter lim="800000"/>
            <a:headEnd/>
            <a:tailEnd/>
          </a:ln>
        </p:spPr>
      </p:sp>
      <p:sp>
        <p:nvSpPr>
          <p:cNvPr id="858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 1 minute</a:t>
            </a:r>
          </a:p>
        </p:txBody>
      </p:sp>
      <p:sp>
        <p:nvSpPr>
          <p:cNvPr id="858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89BD80-11D4-4B06-A978-2F9B4DC33BEA}" type="slidenum">
              <a:rPr lang="en-US"/>
              <a:pPr fontAlgn="base">
                <a:spcBef>
                  <a:spcPct val="0"/>
                </a:spcBef>
                <a:spcAft>
                  <a:spcPct val="0"/>
                </a:spcAft>
                <a:defRPr/>
              </a:pPr>
              <a:t>206</a:t>
            </a:fld>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1" name="Slide Image Placeholder 1"/>
          <p:cNvSpPr>
            <a:spLocks noGrp="1" noRot="1" noChangeAspect="1"/>
          </p:cNvSpPr>
          <p:nvPr>
            <p:ph type="sldImg"/>
          </p:nvPr>
        </p:nvSpPr>
        <p:spPr bwMode="auto">
          <a:noFill/>
          <a:ln>
            <a:solidFill>
              <a:srgbClr val="000000"/>
            </a:solidFill>
            <a:miter lim="800000"/>
            <a:headEnd/>
            <a:tailEnd/>
          </a:ln>
        </p:spPr>
      </p:sp>
      <p:sp>
        <p:nvSpPr>
          <p:cNvPr id="860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 10 seconds</a:t>
            </a:r>
          </a:p>
        </p:txBody>
      </p:sp>
      <p:sp>
        <p:nvSpPr>
          <p:cNvPr id="860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67BD7B-B536-4019-9B93-87D0C3F95DE2}" type="slidenum">
              <a:rPr lang="en-US"/>
              <a:pPr fontAlgn="base">
                <a:spcBef>
                  <a:spcPct val="0"/>
                </a:spcBef>
                <a:spcAft>
                  <a:spcPct val="0"/>
                </a:spcAft>
                <a:defRPr/>
              </a:pPr>
              <a:t>207</a:t>
            </a:fld>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09" name="Slide Image Placeholder 1"/>
          <p:cNvSpPr>
            <a:spLocks noGrp="1" noRot="1" noChangeAspect="1"/>
          </p:cNvSpPr>
          <p:nvPr>
            <p:ph type="sldImg"/>
          </p:nvPr>
        </p:nvSpPr>
        <p:spPr bwMode="auto">
          <a:noFill/>
          <a:ln>
            <a:solidFill>
              <a:srgbClr val="000000"/>
            </a:solidFill>
            <a:miter lim="800000"/>
            <a:headEnd/>
            <a:tailEnd/>
          </a:ln>
        </p:spPr>
      </p:sp>
      <p:sp>
        <p:nvSpPr>
          <p:cNvPr id="862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time</a:t>
            </a:r>
          </a:p>
        </p:txBody>
      </p:sp>
      <p:sp>
        <p:nvSpPr>
          <p:cNvPr id="862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D9B7C5-9737-4267-B5C5-55FD8D28A644}" type="slidenum">
              <a:rPr lang="en-US"/>
              <a:pPr fontAlgn="base">
                <a:spcBef>
                  <a:spcPct val="0"/>
                </a:spcBef>
                <a:spcAft>
                  <a:spcPct val="0"/>
                </a:spcAft>
                <a:defRPr/>
              </a:pPr>
              <a:t>208</a:t>
            </a:fld>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7" name="Slide Image Placeholder 1"/>
          <p:cNvSpPr>
            <a:spLocks noGrp="1" noRot="1" noChangeAspect="1"/>
          </p:cNvSpPr>
          <p:nvPr>
            <p:ph type="sldImg"/>
          </p:nvPr>
        </p:nvSpPr>
        <p:spPr bwMode="auto">
          <a:noFill/>
          <a:ln>
            <a:solidFill>
              <a:srgbClr val="000000"/>
            </a:solidFill>
            <a:miter lim="800000"/>
            <a:headEnd/>
            <a:tailEnd/>
          </a:ln>
        </p:spPr>
      </p:sp>
      <p:sp>
        <p:nvSpPr>
          <p:cNvPr id="864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Prep for answers</a:t>
            </a:r>
          </a:p>
        </p:txBody>
      </p:sp>
      <p:sp>
        <p:nvSpPr>
          <p:cNvPr id="864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1922F5-2614-4DBB-A63F-6313150D4208}" type="slidenum">
              <a:rPr lang="en-US"/>
              <a:pPr fontAlgn="base">
                <a:spcBef>
                  <a:spcPct val="0"/>
                </a:spcBef>
                <a:spcAft>
                  <a:spcPct val="0"/>
                </a:spcAft>
                <a:defRPr/>
              </a:pPr>
              <a:t>209</a:t>
            </a:fld>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5" name="Slide Image Placeholder 1"/>
          <p:cNvSpPr>
            <a:spLocks noGrp="1" noRot="1" noChangeAspect="1"/>
          </p:cNvSpPr>
          <p:nvPr>
            <p:ph type="sldImg"/>
          </p:nvPr>
        </p:nvSpPr>
        <p:spPr bwMode="auto">
          <a:noFill/>
          <a:ln>
            <a:solidFill>
              <a:srgbClr val="000000"/>
            </a:solidFill>
            <a:miter lim="800000"/>
            <a:headEnd/>
            <a:tailEnd/>
          </a:ln>
        </p:spPr>
      </p:sp>
      <p:sp>
        <p:nvSpPr>
          <p:cNvPr id="866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Answers</a:t>
            </a:r>
          </a:p>
        </p:txBody>
      </p:sp>
      <p:sp>
        <p:nvSpPr>
          <p:cNvPr id="866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764624-EFD6-4458-BE91-978EF2025F71}" type="slidenum">
              <a:rPr lang="en-US"/>
              <a:pPr fontAlgn="base">
                <a:spcBef>
                  <a:spcPct val="0"/>
                </a:spcBef>
                <a:spcAft>
                  <a:spcPct val="0"/>
                </a:spcAft>
                <a:defRPr/>
              </a:pPr>
              <a:t>210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a:t>
            </a:fld>
            <a:endParaRPr lang="en-US" dirty="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211</a:t>
            </a:fld>
            <a:endParaRPr lang="en-US" dirty="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212</a:t>
            </a:fld>
            <a:endParaRPr lang="en-US" dirty="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213</a:t>
            </a:fld>
            <a:endParaRPr lang="en-US" dirty="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214</a:t>
            </a:fld>
            <a:endParaRPr lang="en-US" dirty="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215</a:t>
            </a:fld>
            <a:endParaRPr lang="en-US" dirty="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216</a:t>
            </a:fld>
            <a:endParaRPr lang="en-US" dirty="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217</a:t>
            </a:fld>
            <a:endParaRPr lang="en-US" dirty="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218</a:t>
            </a:fld>
            <a:endParaRPr lang="en-US" dirty="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219</a:t>
            </a:fld>
            <a:endParaRPr lang="en-US" dirty="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a:t>
            </a:fld>
            <a:endParaRPr lang="en-US" dirty="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221</a:t>
            </a:fld>
            <a:endParaRPr lang="en-US" dirty="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222</a:t>
            </a:fld>
            <a:endParaRPr lang="en-US" dirty="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223</a:t>
            </a:fld>
            <a:endParaRPr lang="en-US" dirty="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224</a:t>
            </a:fld>
            <a:endParaRPr lang="en-US" dirty="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225</a:t>
            </a:fld>
            <a:endParaRPr lang="en-US" dirty="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226</a:t>
            </a:fld>
            <a:endParaRPr lang="en-US" dirty="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227</a:t>
            </a:fld>
            <a:endParaRPr lang="en-US" dirty="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228</a:t>
            </a:fld>
            <a:endParaRPr lang="en-US" dirty="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229</a:t>
            </a:fld>
            <a:endParaRPr lang="en-US" dirty="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a:t>
            </a:fld>
            <a:endParaRPr lang="en-US" dirty="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231</a:t>
            </a:fld>
            <a:endParaRPr lang="en-US" dirty="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232</a:t>
            </a:fld>
            <a:endParaRPr lang="en-US" dirty="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233</a:t>
            </a:fld>
            <a:endParaRPr lang="en-US" dirty="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234</a:t>
            </a:fld>
            <a:endParaRPr lang="en-US" dirty="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235</a:t>
            </a:fld>
            <a:endParaRPr lang="en-US" dirty="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236</a:t>
            </a:fld>
            <a:endParaRPr lang="en-US" dirty="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237</a:t>
            </a:fld>
            <a:endParaRPr lang="en-US" dirty="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238</a:t>
            </a:fld>
            <a:endParaRPr lang="en-US" dirty="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10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239</a:t>
            </a:fld>
            <a:endParaRPr lang="en-US" dirty="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25</a:t>
            </a:fld>
            <a:endParaRPr lang="en-US" dirty="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241</a:t>
            </a:fld>
            <a:endParaRPr lang="en-US" dirty="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242</a:t>
            </a:fld>
            <a:endParaRPr lang="en-US" dirty="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Seated and ready to go</a:t>
            </a: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BE729D-FBDD-40DB-BB2B-3E7844D9EA38}" type="slidenum">
              <a:rPr lang="en-US"/>
              <a:pPr fontAlgn="base">
                <a:spcBef>
                  <a:spcPct val="0"/>
                </a:spcBef>
                <a:spcAft>
                  <a:spcPct val="0"/>
                </a:spcAft>
                <a:defRPr/>
              </a:pPr>
              <a:t>243</a:t>
            </a:fld>
            <a:endParaRPr lang="en-US"/>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Slide Image Placeholder 1"/>
          <p:cNvSpPr>
            <a:spLocks noGrp="1" noRot="1" noChangeAspect="1"/>
          </p:cNvSpPr>
          <p:nvPr>
            <p:ph type="sldImg"/>
          </p:nvPr>
        </p:nvSpPr>
        <p:spPr bwMode="auto">
          <a:noFill/>
          <a:ln>
            <a:solidFill>
              <a:srgbClr val="000000"/>
            </a:solidFill>
            <a:miter lim="800000"/>
            <a:headEnd/>
            <a:tailEnd/>
          </a:ln>
        </p:spPr>
      </p:sp>
      <p:sp>
        <p:nvSpPr>
          <p:cNvPr id="456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456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CD6587-4C26-499E-8115-6EEFAA90AE97}" type="slidenum">
              <a:rPr lang="en-US"/>
              <a:pPr fontAlgn="base">
                <a:spcBef>
                  <a:spcPct val="0"/>
                </a:spcBef>
                <a:spcAft>
                  <a:spcPct val="0"/>
                </a:spcAft>
                <a:defRPr/>
              </a:pPr>
              <a:t>244</a:t>
            </a:fld>
            <a:endParaRPr lang="en-US"/>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Slide Image Placeholder 1"/>
          <p:cNvSpPr>
            <a:spLocks noGrp="1" noRot="1" noChangeAspect="1"/>
          </p:cNvSpPr>
          <p:nvPr>
            <p:ph type="sldImg"/>
          </p:nvPr>
        </p:nvSpPr>
        <p:spPr bwMode="auto">
          <a:noFill/>
          <a:ln>
            <a:solidFill>
              <a:srgbClr val="000000"/>
            </a:solidFill>
            <a:miter lim="800000"/>
            <a:headEnd/>
            <a:tailEnd/>
          </a:ln>
        </p:spPr>
      </p:sp>
      <p:sp>
        <p:nvSpPr>
          <p:cNvPr id="458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458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23FADB-53BC-4579-A1F5-8094A266B25F}" type="slidenum">
              <a:rPr lang="en-US"/>
              <a:pPr fontAlgn="base">
                <a:spcBef>
                  <a:spcPct val="0"/>
                </a:spcBef>
                <a:spcAft>
                  <a:spcPct val="0"/>
                </a:spcAft>
                <a:defRPr/>
              </a:pPr>
              <a:t>245</a:t>
            </a:fld>
            <a:endParaRPr lang="en-US"/>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Slide Image Placeholder 1"/>
          <p:cNvSpPr>
            <a:spLocks noGrp="1" noRot="1" noChangeAspect="1"/>
          </p:cNvSpPr>
          <p:nvPr>
            <p:ph type="sldImg"/>
          </p:nvPr>
        </p:nvSpPr>
        <p:spPr bwMode="auto">
          <a:noFill/>
          <a:ln>
            <a:solidFill>
              <a:srgbClr val="000000"/>
            </a:solidFill>
            <a:miter lim="800000"/>
            <a:headEnd/>
            <a:tailEnd/>
          </a:ln>
        </p:spPr>
      </p:sp>
      <p:sp>
        <p:nvSpPr>
          <p:cNvPr id="460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460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133AF2-FBD4-425E-A32C-3C92E3AC0863}" type="slidenum">
              <a:rPr lang="en-US"/>
              <a:pPr fontAlgn="base">
                <a:spcBef>
                  <a:spcPct val="0"/>
                </a:spcBef>
                <a:spcAft>
                  <a:spcPct val="0"/>
                </a:spcAft>
                <a:defRPr/>
              </a:pPr>
              <a:t>246</a:t>
            </a:fld>
            <a:endParaRPr lang="en-US"/>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Slide Image Placeholder 1"/>
          <p:cNvSpPr>
            <a:spLocks noGrp="1" noRot="1" noChangeAspect="1"/>
          </p:cNvSpPr>
          <p:nvPr>
            <p:ph type="sldImg"/>
          </p:nvPr>
        </p:nvSpPr>
        <p:spPr bwMode="auto">
          <a:noFill/>
          <a:ln>
            <a:solidFill>
              <a:srgbClr val="000000"/>
            </a:solidFill>
            <a:miter lim="800000"/>
            <a:headEnd/>
            <a:tailEnd/>
          </a:ln>
        </p:spPr>
      </p:sp>
      <p:sp>
        <p:nvSpPr>
          <p:cNvPr id="462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462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F6E223-6FBC-4A18-93F1-4A2988C8A88D}" type="slidenum">
              <a:rPr lang="en-US"/>
              <a:pPr fontAlgn="base">
                <a:spcBef>
                  <a:spcPct val="0"/>
                </a:spcBef>
                <a:spcAft>
                  <a:spcPct val="0"/>
                </a:spcAft>
                <a:defRPr/>
              </a:pPr>
              <a:t>247</a:t>
            </a:fld>
            <a:endParaRPr lang="en-US"/>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Slide Image Placeholder 1"/>
          <p:cNvSpPr>
            <a:spLocks noGrp="1" noRot="1" noChangeAspect="1"/>
          </p:cNvSpPr>
          <p:nvPr>
            <p:ph type="sldImg"/>
          </p:nvPr>
        </p:nvSpPr>
        <p:spPr bwMode="auto">
          <a:noFill/>
          <a:ln>
            <a:solidFill>
              <a:srgbClr val="000000"/>
            </a:solidFill>
            <a:miter lim="800000"/>
            <a:headEnd/>
            <a:tailEnd/>
          </a:ln>
        </p:spPr>
      </p:sp>
      <p:sp>
        <p:nvSpPr>
          <p:cNvPr id="464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464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37EC93-55A5-4B93-A779-3E7905734C4E}" type="slidenum">
              <a:rPr lang="en-US"/>
              <a:pPr fontAlgn="base">
                <a:spcBef>
                  <a:spcPct val="0"/>
                </a:spcBef>
                <a:spcAft>
                  <a:spcPct val="0"/>
                </a:spcAft>
                <a:defRPr/>
              </a:pPr>
              <a:t>248</a:t>
            </a:fld>
            <a:endParaRPr lang="en-US"/>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Slide Image Placeholder 1"/>
          <p:cNvSpPr>
            <a:spLocks noGrp="1" noRot="1" noChangeAspect="1"/>
          </p:cNvSpPr>
          <p:nvPr>
            <p:ph type="sldImg"/>
          </p:nvPr>
        </p:nvSpPr>
        <p:spPr bwMode="auto">
          <a:noFill/>
          <a:ln>
            <a:solidFill>
              <a:srgbClr val="000000"/>
            </a:solidFill>
            <a:miter lim="800000"/>
            <a:headEnd/>
            <a:tailEnd/>
          </a:ln>
        </p:spPr>
      </p:sp>
      <p:sp>
        <p:nvSpPr>
          <p:cNvPr id="466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466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CE0BF4-8148-4852-992E-4CADDBAA5244}" type="slidenum">
              <a:rPr lang="en-US"/>
              <a:pPr fontAlgn="base">
                <a:spcBef>
                  <a:spcPct val="0"/>
                </a:spcBef>
                <a:spcAft>
                  <a:spcPct val="0"/>
                </a:spcAft>
                <a:defRPr/>
              </a:pPr>
              <a:t>249</a:t>
            </a:fld>
            <a:endParaRPr lang="en-US"/>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Slide Image Placeholder 1"/>
          <p:cNvSpPr>
            <a:spLocks noGrp="1" noRot="1" noChangeAspect="1"/>
          </p:cNvSpPr>
          <p:nvPr>
            <p:ph type="sldImg"/>
          </p:nvPr>
        </p:nvSpPr>
        <p:spPr bwMode="auto">
          <a:noFill/>
          <a:ln>
            <a:solidFill>
              <a:srgbClr val="000000"/>
            </a:solidFill>
            <a:miter lim="800000"/>
            <a:headEnd/>
            <a:tailEnd/>
          </a:ln>
        </p:spPr>
      </p:sp>
      <p:sp>
        <p:nvSpPr>
          <p:cNvPr id="468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468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65D84-BE18-4279-B486-A3236FC3BA73}" type="slidenum">
              <a:rPr lang="en-US"/>
              <a:pPr fontAlgn="base">
                <a:spcBef>
                  <a:spcPct val="0"/>
                </a:spcBef>
                <a:spcAft>
                  <a:spcPct val="0"/>
                </a:spcAft>
                <a:defRPr/>
              </a:pPr>
              <a:t>250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a:t>
            </a:fld>
            <a:endParaRPr lang="en-US" dirty="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Slide Image Placeholder 1"/>
          <p:cNvSpPr>
            <a:spLocks noGrp="1" noRot="1" noChangeAspect="1"/>
          </p:cNvSpPr>
          <p:nvPr>
            <p:ph type="sldImg"/>
          </p:nvPr>
        </p:nvSpPr>
        <p:spPr bwMode="auto">
          <a:noFill/>
          <a:ln>
            <a:solidFill>
              <a:srgbClr val="000000"/>
            </a:solidFill>
            <a:miter lim="800000"/>
            <a:headEnd/>
            <a:tailEnd/>
          </a:ln>
        </p:spPr>
      </p:sp>
      <p:sp>
        <p:nvSpPr>
          <p:cNvPr id="471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471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5EF8C7-E81F-483D-B488-5FA0FDE76ECA}" type="slidenum">
              <a:rPr lang="en-US"/>
              <a:pPr fontAlgn="base">
                <a:spcBef>
                  <a:spcPct val="0"/>
                </a:spcBef>
                <a:spcAft>
                  <a:spcPct val="0"/>
                </a:spcAft>
                <a:defRPr/>
              </a:pPr>
              <a:t>251</a:t>
            </a:fld>
            <a:endParaRPr lang="en-US"/>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Slide Image Placeholder 1"/>
          <p:cNvSpPr>
            <a:spLocks noGrp="1" noRot="1" noChangeAspect="1"/>
          </p:cNvSpPr>
          <p:nvPr>
            <p:ph type="sldImg"/>
          </p:nvPr>
        </p:nvSpPr>
        <p:spPr bwMode="auto">
          <a:noFill/>
          <a:ln>
            <a:solidFill>
              <a:srgbClr val="000000"/>
            </a:solidFill>
            <a:miter lim="800000"/>
            <a:headEnd/>
            <a:tailEnd/>
          </a:ln>
        </p:spPr>
      </p:sp>
      <p:sp>
        <p:nvSpPr>
          <p:cNvPr id="473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473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D1919E-2319-4570-BD36-041295202FE8}" type="slidenum">
              <a:rPr lang="en-US"/>
              <a:pPr fontAlgn="base">
                <a:spcBef>
                  <a:spcPct val="0"/>
                </a:spcBef>
                <a:spcAft>
                  <a:spcPct val="0"/>
                </a:spcAft>
                <a:defRPr/>
              </a:pPr>
              <a:t>252</a:t>
            </a:fld>
            <a:endParaRPr lang="en-US"/>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Slide Image Placeholder 1"/>
          <p:cNvSpPr>
            <a:spLocks noGrp="1" noRot="1" noChangeAspect="1"/>
          </p:cNvSpPr>
          <p:nvPr>
            <p:ph type="sldImg"/>
          </p:nvPr>
        </p:nvSpPr>
        <p:spPr bwMode="auto">
          <a:noFill/>
          <a:ln>
            <a:solidFill>
              <a:srgbClr val="000000"/>
            </a:solidFill>
            <a:miter lim="800000"/>
            <a:headEnd/>
            <a:tailEnd/>
          </a:ln>
        </p:spPr>
      </p:sp>
      <p:sp>
        <p:nvSpPr>
          <p:cNvPr id="475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475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8935E-40C8-47CC-823E-DC3AFD4BF3D8}" type="slidenum">
              <a:rPr lang="en-US"/>
              <a:pPr fontAlgn="base">
                <a:spcBef>
                  <a:spcPct val="0"/>
                </a:spcBef>
                <a:spcAft>
                  <a:spcPct val="0"/>
                </a:spcAft>
                <a:defRPr/>
              </a:pPr>
              <a:t>253</a:t>
            </a:fld>
            <a:endParaRPr lang="en-US"/>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Slide Image Placeholder 1"/>
          <p:cNvSpPr>
            <a:spLocks noGrp="1" noRot="1" noChangeAspect="1"/>
          </p:cNvSpPr>
          <p:nvPr>
            <p:ph type="sldImg"/>
          </p:nvPr>
        </p:nvSpPr>
        <p:spPr bwMode="auto">
          <a:noFill/>
          <a:ln>
            <a:solidFill>
              <a:srgbClr val="000000"/>
            </a:solidFill>
            <a:miter lim="800000"/>
            <a:headEnd/>
            <a:tailEnd/>
          </a:ln>
        </p:spPr>
      </p:sp>
      <p:sp>
        <p:nvSpPr>
          <p:cNvPr id="477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477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C66C7B-1935-4FA1-BC01-CFB15120089A}" type="slidenum">
              <a:rPr lang="en-US"/>
              <a:pPr fontAlgn="base">
                <a:spcBef>
                  <a:spcPct val="0"/>
                </a:spcBef>
                <a:spcAft>
                  <a:spcPct val="0"/>
                </a:spcAft>
                <a:defRPr/>
              </a:pPr>
              <a:t>254</a:t>
            </a:fld>
            <a:endParaRPr lang="en-US"/>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Slide Image Placeholder 1"/>
          <p:cNvSpPr>
            <a:spLocks noGrp="1" noRot="1" noChangeAspect="1"/>
          </p:cNvSpPr>
          <p:nvPr>
            <p:ph type="sldImg"/>
          </p:nvPr>
        </p:nvSpPr>
        <p:spPr bwMode="auto">
          <a:noFill/>
          <a:ln>
            <a:solidFill>
              <a:srgbClr val="000000"/>
            </a:solidFill>
            <a:miter lim="800000"/>
            <a:headEnd/>
            <a:tailEnd/>
          </a:ln>
        </p:spPr>
      </p:sp>
      <p:sp>
        <p:nvSpPr>
          <p:cNvPr id="479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Three second question slide</a:t>
            </a:r>
          </a:p>
        </p:txBody>
      </p:sp>
      <p:sp>
        <p:nvSpPr>
          <p:cNvPr id="479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5A419C-BEDC-4224-9290-2335B278C3E5}" type="slidenum">
              <a:rPr lang="en-US"/>
              <a:pPr fontAlgn="base">
                <a:spcBef>
                  <a:spcPct val="0"/>
                </a:spcBef>
                <a:spcAft>
                  <a:spcPct val="0"/>
                </a:spcAft>
                <a:defRPr/>
              </a:pPr>
              <a:t>255</a:t>
            </a:fld>
            <a:endParaRPr lang="en-US"/>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Slide Image Placeholder 1"/>
          <p:cNvSpPr>
            <a:spLocks noGrp="1" noRot="1" noChangeAspect="1"/>
          </p:cNvSpPr>
          <p:nvPr>
            <p:ph type="sldImg"/>
          </p:nvPr>
        </p:nvSpPr>
        <p:spPr bwMode="auto">
          <a:noFill/>
          <a:ln>
            <a:solidFill>
              <a:srgbClr val="000000"/>
            </a:solidFill>
            <a:miter lim="800000"/>
            <a:headEnd/>
            <a:tailEnd/>
          </a:ln>
        </p:spPr>
      </p:sp>
      <p:sp>
        <p:nvSpPr>
          <p:cNvPr id="481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warnings</a:t>
            </a:r>
          </a:p>
        </p:txBody>
      </p:sp>
      <p:sp>
        <p:nvSpPr>
          <p:cNvPr id="481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3F25F6-C9BB-41FC-89AE-6B460D2B6A14}" type="slidenum">
              <a:rPr lang="en-US"/>
              <a:pPr fontAlgn="base">
                <a:spcBef>
                  <a:spcPct val="0"/>
                </a:spcBef>
                <a:spcAft>
                  <a:spcPct val="0"/>
                </a:spcAft>
                <a:defRPr/>
              </a:pPr>
              <a:t>256</a:t>
            </a:fld>
            <a:endParaRPr lang="en-US"/>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Slide Image Placeholder 1"/>
          <p:cNvSpPr>
            <a:spLocks noGrp="1" noRot="1" noChangeAspect="1"/>
          </p:cNvSpPr>
          <p:nvPr>
            <p:ph type="sldImg"/>
          </p:nvPr>
        </p:nvSpPr>
        <p:spPr bwMode="auto">
          <a:noFill/>
          <a:ln>
            <a:solidFill>
              <a:srgbClr val="000000"/>
            </a:solidFill>
            <a:miter lim="800000"/>
            <a:headEnd/>
            <a:tailEnd/>
          </a:ln>
        </p:spPr>
      </p:sp>
      <p:sp>
        <p:nvSpPr>
          <p:cNvPr id="483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 2 minutes</a:t>
            </a:r>
          </a:p>
        </p:txBody>
      </p:sp>
      <p:sp>
        <p:nvSpPr>
          <p:cNvPr id="483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638EF6-D1F4-44E4-AD26-25D425E1C57D}" type="slidenum">
              <a:rPr lang="en-US"/>
              <a:pPr fontAlgn="base">
                <a:spcBef>
                  <a:spcPct val="0"/>
                </a:spcBef>
                <a:spcAft>
                  <a:spcPct val="0"/>
                </a:spcAft>
                <a:defRPr/>
              </a:pPr>
              <a:t>257</a:t>
            </a:fld>
            <a:endParaRPr lang="en-US"/>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Slide Image Placeholder 1"/>
          <p:cNvSpPr>
            <a:spLocks noGrp="1" noRot="1" noChangeAspect="1"/>
          </p:cNvSpPr>
          <p:nvPr>
            <p:ph type="sldImg"/>
          </p:nvPr>
        </p:nvSpPr>
        <p:spPr bwMode="auto">
          <a:noFill/>
          <a:ln>
            <a:solidFill>
              <a:srgbClr val="000000"/>
            </a:solidFill>
            <a:miter lim="800000"/>
            <a:headEnd/>
            <a:tailEnd/>
          </a:ln>
        </p:spPr>
      </p:sp>
      <p:sp>
        <p:nvSpPr>
          <p:cNvPr id="485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 2 minutes</a:t>
            </a:r>
          </a:p>
        </p:txBody>
      </p:sp>
      <p:sp>
        <p:nvSpPr>
          <p:cNvPr id="485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EC1D9F-FBBF-47BC-9638-EFEEB66CC9F9}" type="slidenum">
              <a:rPr lang="en-US"/>
              <a:pPr fontAlgn="base">
                <a:spcBef>
                  <a:spcPct val="0"/>
                </a:spcBef>
                <a:spcAft>
                  <a:spcPct val="0"/>
                </a:spcAft>
                <a:defRPr/>
              </a:pPr>
              <a:t>258</a:t>
            </a:fld>
            <a:endParaRPr lang="en-US"/>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Slide Image Placeholder 1"/>
          <p:cNvSpPr>
            <a:spLocks noGrp="1" noRot="1" noChangeAspect="1"/>
          </p:cNvSpPr>
          <p:nvPr>
            <p:ph type="sldImg"/>
          </p:nvPr>
        </p:nvSpPr>
        <p:spPr bwMode="auto">
          <a:noFill/>
          <a:ln>
            <a:solidFill>
              <a:srgbClr val="000000"/>
            </a:solidFill>
            <a:miter lim="800000"/>
            <a:headEnd/>
            <a:tailEnd/>
          </a:ln>
        </p:spPr>
      </p:sp>
      <p:sp>
        <p:nvSpPr>
          <p:cNvPr id="487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 1 minute</a:t>
            </a:r>
          </a:p>
        </p:txBody>
      </p:sp>
      <p:sp>
        <p:nvSpPr>
          <p:cNvPr id="487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8209DD-1186-445B-86BD-2B7ADEF5AB2B}" type="slidenum">
              <a:rPr lang="en-US"/>
              <a:pPr fontAlgn="base">
                <a:spcBef>
                  <a:spcPct val="0"/>
                </a:spcBef>
                <a:spcAft>
                  <a:spcPct val="0"/>
                </a:spcAft>
                <a:defRPr/>
              </a:pPr>
              <a:t>259</a:t>
            </a:fld>
            <a:endParaRPr lang="en-US"/>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Slide Image Placeholder 1"/>
          <p:cNvSpPr>
            <a:spLocks noGrp="1" noRot="1" noChangeAspect="1"/>
          </p:cNvSpPr>
          <p:nvPr>
            <p:ph type="sldImg"/>
          </p:nvPr>
        </p:nvSpPr>
        <p:spPr bwMode="auto">
          <a:noFill/>
          <a:ln>
            <a:solidFill>
              <a:srgbClr val="000000"/>
            </a:solidFill>
            <a:miter lim="800000"/>
            <a:headEnd/>
            <a:tailEnd/>
          </a:ln>
        </p:spPr>
      </p:sp>
      <p:sp>
        <p:nvSpPr>
          <p:cNvPr id="489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warning: 10 seconds</a:t>
            </a:r>
          </a:p>
        </p:txBody>
      </p:sp>
      <p:sp>
        <p:nvSpPr>
          <p:cNvPr id="489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B666A9-A571-4FFC-BD41-5BDB4B658066}" type="slidenum">
              <a:rPr lang="en-US"/>
              <a:pPr fontAlgn="base">
                <a:spcBef>
                  <a:spcPct val="0"/>
                </a:spcBef>
                <a:spcAft>
                  <a:spcPct val="0"/>
                </a:spcAft>
                <a:defRPr/>
              </a:pPr>
              <a:t>260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a:t>
            </a:fld>
            <a:endParaRPr lang="en-US" dirty="0"/>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Slide Image Placeholder 1"/>
          <p:cNvSpPr>
            <a:spLocks noGrp="1" noRot="1" noChangeAspect="1"/>
          </p:cNvSpPr>
          <p:nvPr>
            <p:ph type="sldImg"/>
          </p:nvPr>
        </p:nvSpPr>
        <p:spPr bwMode="auto">
          <a:noFill/>
          <a:ln>
            <a:solidFill>
              <a:srgbClr val="000000"/>
            </a:solidFill>
            <a:miter lim="800000"/>
            <a:headEnd/>
            <a:tailEnd/>
          </a:ln>
        </p:spPr>
      </p:sp>
      <p:sp>
        <p:nvSpPr>
          <p:cNvPr id="491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sheet: time</a:t>
            </a:r>
          </a:p>
        </p:txBody>
      </p:sp>
      <p:sp>
        <p:nvSpPr>
          <p:cNvPr id="491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326EC9-4D50-49E3-872F-52D58FF3E87C}" type="slidenum">
              <a:rPr lang="en-US"/>
              <a:pPr fontAlgn="base">
                <a:spcBef>
                  <a:spcPct val="0"/>
                </a:spcBef>
                <a:spcAft>
                  <a:spcPct val="0"/>
                </a:spcAft>
                <a:defRPr/>
              </a:pPr>
              <a:t>261</a:t>
            </a:fld>
            <a:endParaRPr lang="en-US"/>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Slide Image Placeholder 1"/>
          <p:cNvSpPr>
            <a:spLocks noGrp="1" noRot="1" noChangeAspect="1"/>
          </p:cNvSpPr>
          <p:nvPr>
            <p:ph type="sldImg"/>
          </p:nvPr>
        </p:nvSpPr>
        <p:spPr bwMode="auto">
          <a:noFill/>
          <a:ln>
            <a:solidFill>
              <a:srgbClr val="000000"/>
            </a:solidFill>
            <a:miter lim="800000"/>
            <a:headEnd/>
            <a:tailEnd/>
          </a:ln>
        </p:spPr>
      </p:sp>
      <p:sp>
        <p:nvSpPr>
          <p:cNvPr id="493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Prep for answers</a:t>
            </a:r>
          </a:p>
        </p:txBody>
      </p:sp>
      <p:sp>
        <p:nvSpPr>
          <p:cNvPr id="493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53965-6123-4ED4-83CC-58996646B5A0}" type="slidenum">
              <a:rPr lang="en-US"/>
              <a:pPr fontAlgn="base">
                <a:spcBef>
                  <a:spcPct val="0"/>
                </a:spcBef>
                <a:spcAft>
                  <a:spcPct val="0"/>
                </a:spcAft>
                <a:defRPr/>
              </a:pPr>
              <a:t>262</a:t>
            </a:fld>
            <a:endParaRPr lang="en-US"/>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Slide Image Placeholder 1"/>
          <p:cNvSpPr>
            <a:spLocks noGrp="1" noRot="1" noChangeAspect="1"/>
          </p:cNvSpPr>
          <p:nvPr>
            <p:ph type="sldImg"/>
          </p:nvPr>
        </p:nvSpPr>
        <p:spPr bwMode="auto">
          <a:noFill/>
          <a:ln>
            <a:solidFill>
              <a:srgbClr val="000000"/>
            </a:solidFill>
            <a:miter lim="800000"/>
            <a:headEnd/>
            <a:tailEnd/>
          </a:ln>
        </p:spPr>
      </p:sp>
      <p:sp>
        <p:nvSpPr>
          <p:cNvPr id="495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Answers</a:t>
            </a:r>
          </a:p>
        </p:txBody>
      </p:sp>
      <p:sp>
        <p:nvSpPr>
          <p:cNvPr id="495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5B8970-D287-4C20-8F8B-6B5B1C4887B0}" type="slidenum">
              <a:rPr lang="en-US"/>
              <a:pPr fontAlgn="base">
                <a:spcBef>
                  <a:spcPct val="0"/>
                </a:spcBef>
                <a:spcAft>
                  <a:spcPct val="0"/>
                </a:spcAft>
                <a:defRPr/>
              </a:pPr>
              <a:t>263</a:t>
            </a:fld>
            <a:endParaRPr lang="en-US"/>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264</a:t>
            </a:fld>
            <a:endParaRPr lang="en-US" dirty="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265</a:t>
            </a:fld>
            <a:endParaRPr lang="en-US" dirty="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266</a:t>
            </a:fld>
            <a:endParaRPr lang="en-US" dirty="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267</a:t>
            </a:fld>
            <a:endParaRPr lang="en-US" dirty="0"/>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268</a:t>
            </a:fld>
            <a:endParaRPr lang="en-US" dirty="0"/>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269</a:t>
            </a:fld>
            <a:endParaRPr lang="en-US" dirty="0"/>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a:t>
            </a:fld>
            <a:endParaRPr lang="en-US" dirty="0"/>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271</a:t>
            </a:fld>
            <a:endParaRPr lang="en-US" dirty="0"/>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272</a:t>
            </a:fld>
            <a:endParaRPr lang="en-US" dirty="0"/>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273</a:t>
            </a:fld>
            <a:endParaRPr lang="en-US" dirty="0"/>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274</a:t>
            </a:fld>
            <a:endParaRPr lang="en-US" dirty="0"/>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275</a:t>
            </a:fld>
            <a:endParaRPr lang="en-US" dirty="0"/>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276</a:t>
            </a:fld>
            <a:endParaRPr lang="en-US" dirty="0"/>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277</a:t>
            </a:fld>
            <a:endParaRPr lang="en-US" dirty="0"/>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278</a:t>
            </a:fld>
            <a:endParaRPr lang="en-US" dirty="0"/>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279</a:t>
            </a:fld>
            <a:endParaRPr lang="en-US" dirty="0"/>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a:t>
            </a:fld>
            <a:endParaRPr lang="en-US" dirty="0"/>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281</a:t>
            </a:fld>
            <a:endParaRPr lang="en-US" dirty="0"/>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282</a:t>
            </a:fld>
            <a:endParaRPr lang="en-US" dirty="0"/>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283</a:t>
            </a:fld>
            <a:endParaRPr lang="en-US" dirty="0"/>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284</a:t>
            </a:fld>
            <a:endParaRPr lang="en-US" dirty="0"/>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285</a:t>
            </a:fld>
            <a:endParaRPr lang="en-US" dirty="0"/>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286</a:t>
            </a:fld>
            <a:endParaRPr lang="en-US" dirty="0"/>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287</a:t>
            </a:fld>
            <a:endParaRPr lang="en-US" dirty="0"/>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288</a:t>
            </a:fld>
            <a:endParaRPr lang="en-US" dirty="0"/>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289</a:t>
            </a:fld>
            <a:endParaRPr lang="en-US" dirty="0"/>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a:t>
            </a:fld>
            <a:endParaRPr lang="en-US" dirty="0"/>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291</a:t>
            </a:fld>
            <a:endParaRPr lang="en-US" dirty="0"/>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10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292</a:t>
            </a:fld>
            <a:endParaRPr lang="en-US" dirty="0"/>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293</a:t>
            </a:fld>
            <a:endParaRPr lang="en-US" dirty="0"/>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294</a:t>
            </a:fld>
            <a:endParaRPr lang="en-US" dirty="0"/>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295</a:t>
            </a:fld>
            <a:endParaRPr lang="en-US" dirty="0"/>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296</a:t>
            </a:fld>
            <a:endParaRPr lang="en-US" dirty="0"/>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297</a:t>
            </a:fld>
            <a:endParaRPr lang="en-US" dirty="0"/>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298</a:t>
            </a:fld>
            <a:endParaRPr lang="en-US" dirty="0"/>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299</a:t>
            </a:fld>
            <a:endParaRPr lang="en-US" dirty="0"/>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6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a:t>
            </a:fld>
            <a:endParaRPr lang="en-US" dirty="0"/>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301</a:t>
            </a:fld>
            <a:endParaRPr lang="en-US" dirty="0"/>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302</a:t>
            </a:fld>
            <a:endParaRPr lang="en-US" dirty="0"/>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303</a:t>
            </a:fld>
            <a:endParaRPr lang="en-US" dirty="0"/>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304</a:t>
            </a:fld>
            <a:endParaRPr lang="en-US" dirty="0"/>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305</a:t>
            </a:fld>
            <a:endParaRPr lang="en-US" dirty="0"/>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306</a:t>
            </a:fld>
            <a:endParaRPr lang="en-US" dirty="0"/>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307</a:t>
            </a:fld>
            <a:endParaRPr lang="en-US" dirty="0"/>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308</a:t>
            </a:fld>
            <a:endParaRPr lang="en-US" dirty="0"/>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309</a:t>
            </a:fld>
            <a:endParaRPr lang="en-US" dirty="0"/>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a:t>
            </a:fld>
            <a:endParaRPr lang="en-US" dirty="0"/>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311</a:t>
            </a:fld>
            <a:endParaRPr lang="en-US" dirty="0"/>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312</a:t>
            </a:fld>
            <a:endParaRPr lang="en-US" dirty="0"/>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313</a:t>
            </a:fld>
            <a:endParaRPr lang="en-US" dirty="0"/>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314</a:t>
            </a:fld>
            <a:endParaRPr lang="en-US" dirty="0"/>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315</a:t>
            </a:fld>
            <a:endParaRPr lang="en-US" dirty="0"/>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316</a:t>
            </a:fld>
            <a:endParaRPr lang="en-US" dirty="0"/>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317</a:t>
            </a:fld>
            <a:endParaRPr lang="en-US" dirty="0"/>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318</a:t>
            </a:fld>
            <a:endParaRPr lang="en-US" dirty="0"/>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319</a:t>
            </a:fld>
            <a:endParaRPr lang="en-US" dirty="0"/>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a:t>
            </a:fld>
            <a:endParaRPr lang="en-US" dirty="0"/>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321</a:t>
            </a:fld>
            <a:endParaRPr lang="en-US" dirty="0"/>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322</a:t>
            </a:fld>
            <a:endParaRPr lang="en-US" dirty="0"/>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323</a:t>
            </a:fld>
            <a:endParaRPr lang="en-US" dirty="0"/>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10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324</a:t>
            </a:fld>
            <a:endParaRPr lang="en-US" dirty="0"/>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325</a:t>
            </a:fld>
            <a:endParaRPr lang="en-US" dirty="0"/>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326</a:t>
            </a:fld>
            <a:endParaRPr lang="en-US" dirty="0"/>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327</a:t>
            </a:fld>
            <a:endParaRPr lang="en-US" dirty="0"/>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328</a:t>
            </a:fld>
            <a:endParaRPr lang="en-US" dirty="0"/>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329</a:t>
            </a:fld>
            <a:endParaRPr lang="en-US" dirty="0"/>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a:t>
            </a:fld>
            <a:endParaRPr lang="en-US" dirty="0"/>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331</a:t>
            </a:fld>
            <a:endParaRPr lang="en-US" dirty="0"/>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332</a:t>
            </a:fld>
            <a:endParaRPr lang="en-US" dirty="0"/>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333</a:t>
            </a:fld>
            <a:endParaRPr lang="en-US" dirty="0"/>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334</a:t>
            </a:fld>
            <a:endParaRPr lang="en-US" dirty="0"/>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335</a:t>
            </a:fld>
            <a:endParaRPr lang="en-US" dirty="0"/>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336</a:t>
            </a:fld>
            <a:endParaRPr lang="en-US" dirty="0"/>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337</a:t>
            </a:fld>
            <a:endParaRPr lang="en-US" dirty="0"/>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338</a:t>
            </a:fld>
            <a:endParaRPr lang="en-US" dirty="0"/>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339</a:t>
            </a:fld>
            <a:endParaRPr lang="en-US" dirty="0"/>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340</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a:t>
            </a:fld>
            <a:endParaRPr lang="en-US" dirty="0"/>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341</a:t>
            </a:fld>
            <a:endParaRPr lang="en-US" dirty="0"/>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342</a:t>
            </a:fld>
            <a:endParaRPr lang="en-US" dirty="0"/>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343</a:t>
            </a:fld>
            <a:endParaRPr lang="en-US" dirty="0"/>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344</a:t>
            </a:fld>
            <a:endParaRPr lang="en-US" dirty="0"/>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345</a:t>
            </a:fld>
            <a:endParaRPr lang="en-US" dirty="0"/>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346</a:t>
            </a:fld>
            <a:endParaRPr lang="en-US" dirty="0"/>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347</a:t>
            </a:fld>
            <a:endParaRPr lang="en-US" dirty="0"/>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348</a:t>
            </a:fld>
            <a:endParaRPr lang="en-US" dirty="0"/>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349</a:t>
            </a:fld>
            <a:endParaRPr lang="en-US" dirty="0"/>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350</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36</a:t>
            </a:fld>
            <a:endParaRPr lang="en-US" dirty="0"/>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351</a:t>
            </a:fld>
            <a:endParaRPr lang="en-US" dirty="0"/>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352</a:t>
            </a:fld>
            <a:endParaRPr lang="en-US" dirty="0"/>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353</a:t>
            </a:fld>
            <a:endParaRPr lang="en-US" dirty="0"/>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354</a:t>
            </a:fld>
            <a:endParaRPr lang="en-US" dirty="0"/>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355</a:t>
            </a:fld>
            <a:endParaRPr lang="en-US" dirty="0"/>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10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356</a:t>
            </a:fld>
            <a:endParaRPr lang="en-US" dirty="0"/>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357</a:t>
            </a:fld>
            <a:endParaRPr lang="en-US" dirty="0"/>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358</a:t>
            </a:fld>
            <a:endParaRPr lang="en-US" dirty="0"/>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10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3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47</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3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51</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53</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54</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55</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56</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57</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58</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59</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61</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62</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63</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64</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65</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66</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67</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68</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10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69</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10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71</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72</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73</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74</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75</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76</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77</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78</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79</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Round beginning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81</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82</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83</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84</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85</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86</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87</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88</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89</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91</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92</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93</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94</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95</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96</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97</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98</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99</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441612-B65E-4933-8409-33A95900F122}" type="datetimeFigureOut">
              <a:rPr lang="en-US" smtClean="0"/>
              <a:pPr/>
              <a:t>10/16/2011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41612-B65E-4933-8409-33A95900F122}" type="datetimeFigureOut">
              <a:rPr lang="en-US" smtClean="0"/>
              <a:pPr/>
              <a:t>10/16/2011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41612-B65E-4933-8409-33A95900F122}" type="datetimeFigureOut">
              <a:rPr lang="en-US" smtClean="0"/>
              <a:pPr/>
              <a:t>10/16/2011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41612-B65E-4933-8409-33A95900F122}" type="datetimeFigureOut">
              <a:rPr lang="en-US" smtClean="0"/>
              <a:pPr/>
              <a:t>10/16/2011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41612-B65E-4933-8409-33A95900F122}" type="datetimeFigureOut">
              <a:rPr lang="en-US" smtClean="0"/>
              <a:pPr/>
              <a:t>10/16/2011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441612-B65E-4933-8409-33A95900F122}" type="datetimeFigureOut">
              <a:rPr lang="en-US" smtClean="0"/>
              <a:pPr/>
              <a:t>10/16/2011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441612-B65E-4933-8409-33A95900F122}" type="datetimeFigureOut">
              <a:rPr lang="en-US" smtClean="0"/>
              <a:pPr/>
              <a:t>10/16/2011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441612-B65E-4933-8409-33A95900F122}" type="datetimeFigureOut">
              <a:rPr lang="en-US" smtClean="0"/>
              <a:pPr/>
              <a:t>10/16/2011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41612-B65E-4933-8409-33A95900F122}" type="datetimeFigureOut">
              <a:rPr lang="en-US" smtClean="0"/>
              <a:pPr/>
              <a:t>10/16/2011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41612-B65E-4933-8409-33A95900F122}" type="datetimeFigureOut">
              <a:rPr lang="en-US" smtClean="0"/>
              <a:pPr/>
              <a:t>10/16/2011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41612-B65E-4933-8409-33A95900F122}" type="datetimeFigureOut">
              <a:rPr lang="en-US" smtClean="0"/>
              <a:pPr/>
              <a:t>10/16/2011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41612-B65E-4933-8409-33A95900F122}" type="datetimeFigureOut">
              <a:rPr lang="en-US" smtClean="0"/>
              <a:pPr/>
              <a:t>10/16/2011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D6011-DD20-4881-82E6-9AAADFA1514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png"/></Relationships>
</file>

<file path=ppt/slides/_rels/slide1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png"/></Relationships>
</file>

<file path=ppt/slides/_rels/slide2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png"/></Relationships>
</file>

<file path=ppt/slides/_rels/slide2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1.png"/></Relationships>
</file>

<file path=ppt/slides/_rels/slide2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image" Target="../media/image1.png"/></Relationships>
</file>

<file path=ppt/slides/_rels/slide2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6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1.png"/></Relationships>
</file>

<file path=ppt/slides/_rels/slide2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6277190"/>
            <a:ext cx="9144000" cy="580813"/>
            <a:chOff x="0" y="6304845"/>
            <a:chExt cx="9144000" cy="553155"/>
          </a:xfrm>
        </p:grpSpPr>
        <p:sp>
          <p:nvSpPr>
            <p:cNvPr id="13" name="Rectangle 12"/>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14" name="Picture 2"/>
            <p:cNvPicPr>
              <a:picLocks noChangeAspect="1" noChangeArrowheads="1"/>
            </p:cNvPicPr>
            <p:nvPr/>
          </p:nvPicPr>
          <p:blipFill>
            <a:blip r:embed="rId2"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15" name="Title 1"/>
          <p:cNvSpPr>
            <a:spLocks noGrp="1"/>
          </p:cNvSpPr>
          <p:nvPr>
            <p:ph type="ctrTitle"/>
          </p:nvPr>
        </p:nvSpPr>
        <p:spPr>
          <a:xfrm>
            <a:off x="685800" y="1118805"/>
            <a:ext cx="7772400" cy="1470025"/>
          </a:xfrm>
        </p:spPr>
        <p:txBody>
          <a:bodyPr>
            <a:normAutofit/>
          </a:bodyPr>
          <a:lstStyle/>
          <a:p>
            <a:r>
              <a:rPr lang="en-US" dirty="0" smtClean="0">
                <a:solidFill>
                  <a:schemeClr val="bg1"/>
                </a:solidFill>
                <a:latin typeface="Arial Black" pitchFamily="34" charset="0"/>
              </a:rPr>
              <a:t>Twelve</a:t>
            </a:r>
            <a:endParaRPr lang="en-US" dirty="0">
              <a:solidFill>
                <a:schemeClr val="bg1"/>
              </a:solidFill>
              <a:latin typeface="Arial Black" pitchFamily="34" charset="0"/>
            </a:endParaRPr>
          </a:p>
        </p:txBody>
      </p:sp>
      <p:sp>
        <p:nvSpPr>
          <p:cNvPr id="16" name="Subtitle 2"/>
          <p:cNvSpPr>
            <a:spLocks noGrp="1"/>
          </p:cNvSpPr>
          <p:nvPr>
            <p:ph type="subTitle" idx="1"/>
          </p:nvPr>
        </p:nvSpPr>
        <p:spPr>
          <a:xfrm>
            <a:off x="1371600" y="2438400"/>
            <a:ext cx="6400800" cy="1752600"/>
          </a:xfrm>
        </p:spPr>
        <p:txBody>
          <a:bodyPr>
            <a:noAutofit/>
          </a:bodyPr>
          <a:lstStyle/>
          <a:p>
            <a:r>
              <a:rPr lang="en-US" sz="1600" dirty="0" smtClean="0">
                <a:solidFill>
                  <a:schemeClr val="bg1"/>
                </a:solidFill>
                <a:latin typeface="Arial" pitchFamily="34" charset="0"/>
                <a:cs typeface="Arial" pitchFamily="34" charset="0"/>
              </a:rPr>
              <a:t>Open Competition</a:t>
            </a:r>
          </a:p>
          <a:p>
            <a:endParaRPr lang="en-US" sz="1600" dirty="0" smtClean="0">
              <a:solidFill>
                <a:schemeClr val="bg1"/>
              </a:solidFill>
              <a:latin typeface="Arial" pitchFamily="34" charset="0"/>
              <a:cs typeface="Arial" pitchFamily="34" charset="0"/>
            </a:endParaRPr>
          </a:p>
          <a:p>
            <a:endParaRPr lang="en-US" sz="1600" dirty="0">
              <a:solidFill>
                <a:schemeClr val="tx2"/>
              </a:solidFill>
              <a:latin typeface="Arial" pitchFamily="34" charset="0"/>
              <a:cs typeface="Arial" pitchFamily="34" charset="0"/>
            </a:endParaRPr>
          </a:p>
          <a:p>
            <a:r>
              <a:rPr lang="en-US" sz="1600" b="1" dirty="0" smtClean="0">
                <a:solidFill>
                  <a:schemeClr val="bg1"/>
                </a:solidFill>
                <a:latin typeface="Arial" pitchFamily="34" charset="0"/>
                <a:cs typeface="Arial" pitchFamily="34" charset="0"/>
              </a:rPr>
              <a:t>October 15, 2011</a:t>
            </a:r>
          </a:p>
          <a:p>
            <a:endParaRPr lang="en-US" sz="1600" dirty="0" smtClean="0">
              <a:solidFill>
                <a:schemeClr val="tx2"/>
              </a:solidFill>
              <a:latin typeface="Arial" pitchFamily="34" charset="0"/>
              <a:cs typeface="Arial" pitchFamily="34" charset="0"/>
            </a:endParaRPr>
          </a:p>
          <a:p>
            <a:endParaRPr lang="en-US" sz="1400" i="1" dirty="0" smtClean="0">
              <a:solidFill>
                <a:schemeClr val="tx2"/>
              </a:solidFill>
              <a:latin typeface="Arial" pitchFamily="34" charset="0"/>
              <a:cs typeface="Arial" pitchFamily="34" charset="0"/>
            </a:endParaRPr>
          </a:p>
          <a:p>
            <a:endParaRPr lang="en-US" sz="1600" dirty="0" smtClean="0">
              <a:solidFill>
                <a:schemeClr val="bg1"/>
              </a:solidFill>
              <a:latin typeface="Arial" pitchFamily="34" charset="0"/>
              <a:cs typeface="Arial" pitchFamily="34" charset="0"/>
            </a:endParaRPr>
          </a:p>
          <a:p>
            <a:r>
              <a:rPr lang="en-US" sz="1400" i="1" dirty="0" smtClean="0">
                <a:solidFill>
                  <a:schemeClr val="tx2"/>
                </a:solidFill>
                <a:latin typeface="Arial" pitchFamily="34" charset="0"/>
                <a:cs typeface="Arial" pitchFamily="34" charset="0"/>
              </a:rPr>
              <a:t>Presented By</a:t>
            </a:r>
          </a:p>
          <a:p>
            <a:r>
              <a:rPr lang="en-US" sz="1600" b="1" dirty="0" smtClean="0">
                <a:solidFill>
                  <a:schemeClr val="bg1"/>
                </a:solidFill>
                <a:latin typeface="Arial" pitchFamily="34" charset="0"/>
                <a:cs typeface="Arial" pitchFamily="34" charset="0"/>
              </a:rPr>
              <a:t>The North Carolina Association for Scholastic Activities</a:t>
            </a:r>
            <a:endParaRPr lang="en-US" sz="16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marL="228600" indent="0">
              <a:buNone/>
            </a:pPr>
            <a:r>
              <a:rPr lang="en-US" sz="2800" dirty="0" smtClean="0">
                <a:solidFill>
                  <a:schemeClr val="bg1"/>
                </a:solidFill>
                <a:latin typeface="Arial Black" pitchFamily="34" charset="0"/>
              </a:rPr>
              <a:t>What mining engineer and US Secretary of Commerce was elected President without military experience or ever having held an elected office?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Tree>
  </p:cSld>
  <p:clrMapOvr>
    <a:masterClrMapping/>
  </p:clrMapOvr>
  <p:transition advClick="0" advTm="5000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10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Tree>
  </p:cSld>
  <p:clrMapOvr>
    <a:masterClrMapping/>
  </p:clrMapOvr>
  <p:transition advClick="0" advTm="1000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TIME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Pencils Down.</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Answer sheets will now be collected.</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92500"/>
          </a:bodyPr>
          <a:lstStyle/>
          <a:p>
            <a:pPr marL="228600" indent="0">
              <a:buNone/>
            </a:pPr>
            <a:r>
              <a:rPr lang="en-US" sz="2600" dirty="0" smtClean="0">
                <a:solidFill>
                  <a:schemeClr val="bg1"/>
                </a:solidFill>
                <a:latin typeface="Arial Black" pitchFamily="34" charset="0"/>
              </a:rPr>
              <a:t>Answers for Physical Science questions follow on next slide.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Advance once all answer sheets have been collected.</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Group C Students may return to their team.</a:t>
            </a:r>
          </a:p>
          <a:p>
            <a:pPr marL="228600" indent="0">
              <a:buNone/>
            </a:pPr>
            <a:r>
              <a:rPr lang="en-US" sz="2600" dirty="0" smtClean="0">
                <a:solidFill>
                  <a:schemeClr val="bg1"/>
                </a:solidFill>
                <a:latin typeface="Arial Black" pitchFamily="34" charset="0"/>
              </a:rPr>
              <a:t>Group D Students may be seated.</a:t>
            </a:r>
          </a:p>
          <a:p>
            <a:pPr marL="228600" indent="0">
              <a:buNone/>
            </a:pPr>
            <a:r>
              <a:rPr lang="en-US" sz="2600" dirty="0" smtClean="0">
                <a:solidFill>
                  <a:schemeClr val="bg1"/>
                </a:solidFill>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77500" lnSpcReduction="20000"/>
          </a:bodyPr>
          <a:lstStyle/>
          <a:p>
            <a:pPr marL="228600" indent="0">
              <a:buNone/>
            </a:pPr>
            <a:r>
              <a:rPr lang="en-US" sz="2600" dirty="0" smtClean="0">
                <a:solidFill>
                  <a:schemeClr val="bg1"/>
                </a:solidFill>
                <a:latin typeface="Arial Black" pitchFamily="34" charset="0"/>
              </a:rPr>
              <a:t>Answers</a:t>
            </a:r>
          </a:p>
          <a:p>
            <a:pPr marL="742950" indent="-514350">
              <a:buAutoNum type="arabicParenR"/>
            </a:pPr>
            <a:r>
              <a:rPr lang="en-US" sz="2600" dirty="0" smtClean="0">
                <a:solidFill>
                  <a:schemeClr val="bg1"/>
                </a:solidFill>
                <a:latin typeface="Arial Black" pitchFamily="34" charset="0"/>
              </a:rPr>
              <a:t>9</a:t>
            </a:r>
          </a:p>
          <a:p>
            <a:pPr marL="742950" indent="-514350">
              <a:buAutoNum type="arabicParenR"/>
            </a:pPr>
            <a:r>
              <a:rPr lang="en-US" sz="2600" dirty="0" smtClean="0">
                <a:solidFill>
                  <a:schemeClr val="bg1"/>
                </a:solidFill>
                <a:latin typeface="Arial Black" pitchFamily="34" charset="0"/>
              </a:rPr>
              <a:t>Alpha particle</a:t>
            </a:r>
          </a:p>
          <a:p>
            <a:pPr marL="742950" indent="-514350">
              <a:buAutoNum type="arabicParenR"/>
            </a:pPr>
            <a:r>
              <a:rPr lang="en-US" sz="2600" dirty="0" smtClean="0">
                <a:solidFill>
                  <a:schemeClr val="bg1"/>
                </a:solidFill>
                <a:latin typeface="Arial Black" pitchFamily="34" charset="0"/>
              </a:rPr>
              <a:t>Schrodinger’s cat</a:t>
            </a:r>
          </a:p>
          <a:p>
            <a:pPr marL="742950" indent="-514350">
              <a:buAutoNum type="arabicParenR"/>
            </a:pPr>
            <a:r>
              <a:rPr lang="en-US" sz="2600" dirty="0" err="1" smtClean="0">
                <a:solidFill>
                  <a:schemeClr val="bg1"/>
                </a:solidFill>
                <a:latin typeface="Arial Black" pitchFamily="34" charset="0"/>
              </a:rPr>
              <a:t>Trigonal</a:t>
            </a:r>
            <a:r>
              <a:rPr lang="en-US" sz="2600" dirty="0" smtClean="0">
                <a:solidFill>
                  <a:schemeClr val="bg1"/>
                </a:solidFill>
                <a:latin typeface="Arial Black" pitchFamily="34" charset="0"/>
              </a:rPr>
              <a:t> pyramidal  (triangular pyramidal)</a:t>
            </a:r>
          </a:p>
          <a:p>
            <a:pPr marL="742950" indent="-514350">
              <a:buAutoNum type="arabicParenR"/>
            </a:pPr>
            <a:r>
              <a:rPr lang="en-US" sz="2600" dirty="0" err="1" smtClean="0">
                <a:solidFill>
                  <a:schemeClr val="bg1"/>
                </a:solidFill>
                <a:latin typeface="Arial Black" pitchFamily="34" charset="0"/>
              </a:rPr>
              <a:t>Buckminsterfullerenes</a:t>
            </a:r>
            <a:r>
              <a:rPr lang="en-US" sz="2600" dirty="0" smtClean="0">
                <a:solidFill>
                  <a:schemeClr val="bg1"/>
                </a:solidFill>
                <a:latin typeface="Arial Black" pitchFamily="34" charset="0"/>
              </a:rPr>
              <a:t>, or </a:t>
            </a:r>
            <a:r>
              <a:rPr lang="en-US" sz="2600" dirty="0" err="1" smtClean="0">
                <a:solidFill>
                  <a:schemeClr val="bg1"/>
                </a:solidFill>
                <a:latin typeface="Arial Black" pitchFamily="34" charset="0"/>
              </a:rPr>
              <a:t>buckyballs</a:t>
            </a:r>
            <a:endParaRPr lang="en-US" sz="2600" dirty="0" smtClean="0">
              <a:solidFill>
                <a:schemeClr val="bg1"/>
              </a:solidFill>
              <a:latin typeface="Arial Black" pitchFamily="34" charset="0"/>
            </a:endParaRPr>
          </a:p>
          <a:p>
            <a:pPr marL="742950" indent="-514350">
              <a:buAutoNum type="arabicParenR"/>
            </a:pPr>
            <a:r>
              <a:rPr lang="en-US" sz="2600" dirty="0" smtClean="0">
                <a:solidFill>
                  <a:schemeClr val="bg1"/>
                </a:solidFill>
                <a:latin typeface="Arial Black" pitchFamily="34" charset="0"/>
              </a:rPr>
              <a:t>The normal force</a:t>
            </a:r>
          </a:p>
          <a:p>
            <a:pPr marL="742950" indent="-514350">
              <a:buAutoNum type="arabicParenR"/>
            </a:pPr>
            <a:r>
              <a:rPr lang="en-US" sz="2600" dirty="0" smtClean="0">
                <a:solidFill>
                  <a:schemeClr val="bg1"/>
                </a:solidFill>
                <a:latin typeface="Arial Black" pitchFamily="34" charset="0"/>
              </a:rPr>
              <a:t>49 </a:t>
            </a:r>
            <a:r>
              <a:rPr lang="en-US" sz="2600" dirty="0" err="1" smtClean="0">
                <a:solidFill>
                  <a:schemeClr val="bg1"/>
                </a:solidFill>
                <a:latin typeface="Arial Black" pitchFamily="34" charset="0"/>
              </a:rPr>
              <a:t>Newtons</a:t>
            </a:r>
            <a:r>
              <a:rPr lang="en-US" sz="2600" dirty="0" smtClean="0">
                <a:solidFill>
                  <a:schemeClr val="bg1"/>
                </a:solidFill>
                <a:latin typeface="Arial Black" pitchFamily="34" charset="0"/>
              </a:rPr>
              <a:t>  (49.348 N)</a:t>
            </a:r>
          </a:p>
          <a:p>
            <a:pPr marL="742950" indent="-514350">
              <a:buAutoNum type="arabicParenR"/>
            </a:pPr>
            <a:r>
              <a:rPr lang="en-US" sz="2600" dirty="0" smtClean="0">
                <a:solidFill>
                  <a:schemeClr val="bg1"/>
                </a:solidFill>
                <a:latin typeface="Arial Black" pitchFamily="34" charset="0"/>
              </a:rPr>
              <a:t>Francium</a:t>
            </a:r>
          </a:p>
          <a:p>
            <a:pPr marL="742950" indent="-514350">
              <a:buAutoNum type="arabicParenR"/>
            </a:pPr>
            <a:r>
              <a:rPr lang="en-US" sz="2600" dirty="0" smtClean="0">
                <a:solidFill>
                  <a:schemeClr val="bg1"/>
                </a:solidFill>
                <a:latin typeface="Arial Black" pitchFamily="34" charset="0"/>
              </a:rPr>
              <a:t>sp</a:t>
            </a:r>
            <a:r>
              <a:rPr lang="en-US" sz="2600" baseline="30000" dirty="0" smtClean="0">
                <a:solidFill>
                  <a:schemeClr val="bg1"/>
                </a:solidFill>
                <a:latin typeface="Arial Black" pitchFamily="34" charset="0"/>
              </a:rPr>
              <a:t>2</a:t>
            </a:r>
            <a:r>
              <a:rPr lang="en-US" sz="2600" dirty="0" smtClean="0">
                <a:solidFill>
                  <a:schemeClr val="bg1"/>
                </a:solidFill>
                <a:latin typeface="Arial Black" pitchFamily="34" charset="0"/>
              </a:rPr>
              <a:t> hybridization</a:t>
            </a:r>
          </a:p>
          <a:p>
            <a:pPr marL="742950" indent="-514350">
              <a:buAutoNum type="arabicParenR"/>
            </a:pPr>
            <a:r>
              <a:rPr lang="en-US" sz="2600" dirty="0" smtClean="0">
                <a:solidFill>
                  <a:schemeClr val="bg1"/>
                </a:solidFill>
                <a:latin typeface="Arial Black" pitchFamily="34" charset="0"/>
              </a:rPr>
              <a:t>The Doppler effect (or Doppler Shift or Blue Shift)</a:t>
            </a:r>
          </a:p>
          <a:p>
            <a:pPr marL="742950" indent="-514350">
              <a:buAutoNum type="arabicParenR"/>
            </a:pPr>
            <a:r>
              <a:rPr lang="en-US" sz="2600" dirty="0" smtClean="0">
                <a:solidFill>
                  <a:schemeClr val="bg1"/>
                </a:solidFill>
                <a:latin typeface="Arial Black" pitchFamily="34" charset="0"/>
              </a:rPr>
              <a:t>Visible light</a:t>
            </a:r>
          </a:p>
          <a:p>
            <a:pPr marL="742950" indent="-514350">
              <a:buAutoNum type="arabicParenR"/>
            </a:pPr>
            <a:r>
              <a:rPr lang="en-US" sz="2600" dirty="0" smtClean="0">
                <a:solidFill>
                  <a:schemeClr val="bg1"/>
                </a:solidFill>
                <a:latin typeface="Arial Black" pitchFamily="34" charset="0"/>
              </a:rPr>
              <a:t>James Chadwick</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Group D Students are seated and ready to begin.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marL="228600" indent="0">
              <a:buNone/>
            </a:pPr>
            <a:r>
              <a:rPr lang="en-US" sz="2800" dirty="0" smtClean="0">
                <a:solidFill>
                  <a:schemeClr val="bg1"/>
                </a:solidFill>
                <a:latin typeface="Arial Black" pitchFamily="34" charset="0"/>
              </a:rPr>
              <a:t>In what phase of meiosis does crossing over between homologous chromosome pairs occur?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marL="228600" indent="0">
              <a:buNone/>
            </a:pPr>
            <a:r>
              <a:rPr lang="en-US" sz="2800" dirty="0" smtClean="0">
                <a:solidFill>
                  <a:schemeClr val="bg1"/>
                </a:solidFill>
                <a:latin typeface="Arial Black" pitchFamily="34" charset="0"/>
              </a:rPr>
              <a:t>In what phase of meiosis does crossing over between homologous chromosome pairs occur?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#2: </a:t>
            </a:r>
          </a:p>
          <a:p>
            <a:pPr marL="228600" indent="0">
              <a:buNone/>
            </a:pPr>
            <a:r>
              <a:rPr lang="en-US" sz="2800" dirty="0" smtClean="0">
                <a:solidFill>
                  <a:schemeClr val="bg1"/>
                </a:solidFill>
                <a:latin typeface="Arial Black" pitchFamily="34" charset="0"/>
              </a:rPr>
              <a:t>What is the final electron receptor in the electron transport chain of cellular respiration?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#2: </a:t>
            </a:r>
          </a:p>
          <a:p>
            <a:pPr marL="228600" indent="0">
              <a:buNone/>
            </a:pPr>
            <a:r>
              <a:rPr lang="en-US" sz="2800" dirty="0" smtClean="0">
                <a:solidFill>
                  <a:schemeClr val="bg1"/>
                </a:solidFill>
                <a:latin typeface="Arial Black" pitchFamily="34" charset="0"/>
              </a:rPr>
              <a:t>What is the final electron receptor in the electron transport chain of cellular respiration?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marL="228600" indent="0">
              <a:buNone/>
            </a:pPr>
            <a:r>
              <a:rPr lang="en-US" sz="2800" dirty="0" smtClean="0">
                <a:solidFill>
                  <a:schemeClr val="bg1"/>
                </a:solidFill>
                <a:latin typeface="Arial Black" pitchFamily="34" charset="0"/>
              </a:rPr>
              <a:t>What mining engineer and US Secretary of Commerce was elected President without military experience or ever having held an elected office?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#3: </a:t>
            </a:r>
          </a:p>
          <a:p>
            <a:pPr marL="228600" indent="0">
              <a:buNone/>
            </a:pPr>
            <a:r>
              <a:rPr lang="en-US" sz="2800" dirty="0" smtClean="0">
                <a:solidFill>
                  <a:schemeClr val="bg1"/>
                </a:solidFill>
                <a:latin typeface="Arial Black" pitchFamily="34" charset="0"/>
              </a:rPr>
              <a:t>Named after the scientist who first described them, what are the DNA segments laid down on the lagging strand during DNA replication?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#3: </a:t>
            </a:r>
          </a:p>
          <a:p>
            <a:pPr marL="228600" indent="0">
              <a:buNone/>
            </a:pPr>
            <a:r>
              <a:rPr lang="en-US" sz="2800" dirty="0" smtClean="0">
                <a:solidFill>
                  <a:schemeClr val="bg1"/>
                </a:solidFill>
                <a:latin typeface="Arial Black" pitchFamily="34" charset="0"/>
              </a:rPr>
              <a:t>Named after the scientist who first described them, what are the DNA segments laid down on the lagging strand during DNA replication?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#4: </a:t>
            </a:r>
          </a:p>
          <a:p>
            <a:pPr marL="228600" indent="0">
              <a:buNone/>
            </a:pPr>
            <a:r>
              <a:rPr lang="en-US" sz="2800" dirty="0" smtClean="0">
                <a:solidFill>
                  <a:schemeClr val="bg1"/>
                </a:solidFill>
                <a:latin typeface="Arial Black" pitchFamily="34" charset="0"/>
              </a:rPr>
              <a:t>What type of cells do not secrete antibodies during the initial infection, but are long-lived cells that circulate in the bloodstream waiting for a subsequent or secondary infection?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#4: </a:t>
            </a:r>
          </a:p>
          <a:p>
            <a:pPr marL="228600" indent="0">
              <a:buNone/>
            </a:pPr>
            <a:r>
              <a:rPr lang="en-US" sz="2800" dirty="0" smtClean="0">
                <a:solidFill>
                  <a:schemeClr val="bg1"/>
                </a:solidFill>
                <a:latin typeface="Arial Black" pitchFamily="34" charset="0"/>
              </a:rPr>
              <a:t>What type of cells do not secrete antibodies during the initial infection, but are long-lived cells that circulate in the bloodstream waiting for a subsequent or secondary infection?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#5: </a:t>
            </a:r>
          </a:p>
          <a:p>
            <a:pPr marL="228600" indent="0">
              <a:buNone/>
            </a:pPr>
            <a:r>
              <a:rPr lang="en-US" sz="2800" dirty="0" smtClean="0">
                <a:solidFill>
                  <a:schemeClr val="bg1"/>
                </a:solidFill>
                <a:latin typeface="Arial Black" pitchFamily="34" charset="0"/>
              </a:rPr>
              <a:t>What part of the brain controls automatic and homeostatic activities such as swallowing and breathing?</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#5: </a:t>
            </a:r>
          </a:p>
          <a:p>
            <a:pPr marL="228600" indent="0">
              <a:buNone/>
            </a:pPr>
            <a:r>
              <a:rPr lang="en-US" sz="2800" dirty="0" smtClean="0">
                <a:solidFill>
                  <a:schemeClr val="bg1"/>
                </a:solidFill>
                <a:latin typeface="Arial Black" pitchFamily="34" charset="0"/>
              </a:rPr>
              <a:t>What part of the brain controls automatic and homeostatic activities such as swallowing and breathing?</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#6: </a:t>
            </a:r>
          </a:p>
          <a:p>
            <a:pPr marL="228600" indent="0">
              <a:buNone/>
            </a:pPr>
            <a:r>
              <a:rPr lang="en-US" sz="2800" dirty="0" smtClean="0">
                <a:solidFill>
                  <a:schemeClr val="bg1"/>
                </a:solidFill>
                <a:latin typeface="Arial Black" pitchFamily="34" charset="0"/>
              </a:rPr>
              <a:t>Botanists recognize two types of terrestrial plants:  </a:t>
            </a:r>
            <a:r>
              <a:rPr lang="en-US" sz="2800" dirty="0" err="1" smtClean="0">
                <a:solidFill>
                  <a:schemeClr val="bg1"/>
                </a:solidFill>
                <a:latin typeface="Arial Black" pitchFamily="34" charset="0"/>
              </a:rPr>
              <a:t>tracheophytes</a:t>
            </a:r>
            <a:r>
              <a:rPr lang="en-US" sz="2800" dirty="0" smtClean="0">
                <a:solidFill>
                  <a:schemeClr val="bg1"/>
                </a:solidFill>
                <a:latin typeface="Arial Black" pitchFamily="34" charset="0"/>
              </a:rPr>
              <a:t> (vascular land plants), and these non-vascular land plants.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#6: </a:t>
            </a:r>
          </a:p>
          <a:p>
            <a:pPr marL="228600" indent="0">
              <a:buNone/>
            </a:pPr>
            <a:r>
              <a:rPr lang="en-US" sz="2800" dirty="0" smtClean="0">
                <a:solidFill>
                  <a:schemeClr val="bg1"/>
                </a:solidFill>
                <a:latin typeface="Arial Black" pitchFamily="34" charset="0"/>
              </a:rPr>
              <a:t>Botanists recognize two types of terrestrial plants:  </a:t>
            </a:r>
            <a:r>
              <a:rPr lang="en-US" sz="2800" dirty="0" err="1" smtClean="0">
                <a:solidFill>
                  <a:schemeClr val="bg1"/>
                </a:solidFill>
                <a:latin typeface="Arial Black" pitchFamily="34" charset="0"/>
              </a:rPr>
              <a:t>tracheophytes</a:t>
            </a:r>
            <a:r>
              <a:rPr lang="en-US" sz="2800" dirty="0" smtClean="0">
                <a:solidFill>
                  <a:schemeClr val="bg1"/>
                </a:solidFill>
                <a:latin typeface="Arial Black" pitchFamily="34" charset="0"/>
              </a:rPr>
              <a:t> (vascular land plants), and these non-vascular land plants.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#7: </a:t>
            </a:r>
          </a:p>
          <a:p>
            <a:pPr marL="228600" indent="0">
              <a:buNone/>
            </a:pPr>
            <a:r>
              <a:rPr lang="en-US" sz="2800" dirty="0" smtClean="0">
                <a:solidFill>
                  <a:schemeClr val="bg1"/>
                </a:solidFill>
                <a:latin typeface="Arial Black" pitchFamily="34" charset="0"/>
              </a:rPr>
              <a:t>What is the term for asexual reproduction in which growth and development of the embryo occurs without ever having been fertilized by a male?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#7: </a:t>
            </a:r>
          </a:p>
          <a:p>
            <a:pPr marL="228600" indent="0">
              <a:buNone/>
            </a:pPr>
            <a:r>
              <a:rPr lang="en-US" sz="2800" dirty="0" smtClean="0">
                <a:solidFill>
                  <a:schemeClr val="bg1"/>
                </a:solidFill>
                <a:latin typeface="Arial Black" pitchFamily="34" charset="0"/>
              </a:rPr>
              <a:t>What is the term for asexual reproduction in which growth and development of the embryo occurs without ever having been fertilized by a male?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#2:</a:t>
            </a:r>
          </a:p>
          <a:p>
            <a:pPr marL="228600" indent="0">
              <a:buNone/>
            </a:pPr>
            <a:r>
              <a:rPr lang="en-US" sz="2800" dirty="0" smtClean="0">
                <a:solidFill>
                  <a:schemeClr val="bg1"/>
                </a:solidFill>
                <a:latin typeface="Arial Black" pitchFamily="34" charset="0"/>
              </a:rPr>
              <a:t>What Democratic political machine, led by Irish immigrants, ruled New York City politics in much of the 19th and 20th centuries?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#8: </a:t>
            </a:r>
          </a:p>
          <a:p>
            <a:pPr marL="228600" indent="0">
              <a:buNone/>
            </a:pPr>
            <a:r>
              <a:rPr lang="en-US" sz="2800" dirty="0" smtClean="0">
                <a:solidFill>
                  <a:schemeClr val="bg1"/>
                </a:solidFill>
                <a:latin typeface="Arial Black" pitchFamily="34" charset="0"/>
              </a:rPr>
              <a:t>What type of animal behavior is exhibited by prairie dogs when they build their “towns” near human dwellings, and learn to ignore the humans because they do not pose a threat to the prairie dogs?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#8: </a:t>
            </a:r>
          </a:p>
          <a:p>
            <a:pPr marL="228600" indent="0">
              <a:buNone/>
            </a:pPr>
            <a:r>
              <a:rPr lang="en-US" sz="2800" dirty="0" smtClean="0">
                <a:solidFill>
                  <a:schemeClr val="bg1"/>
                </a:solidFill>
                <a:latin typeface="Arial Black" pitchFamily="34" charset="0"/>
              </a:rPr>
              <a:t>What type of animal behavior is exhibited by prairie dogs when they build their “towns” near human dwellings, and learn to ignore the humans because they do not pose a threat to the prairie dogs?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#9: </a:t>
            </a:r>
          </a:p>
          <a:p>
            <a:pPr marL="228600" indent="0">
              <a:buNone/>
            </a:pPr>
            <a:r>
              <a:rPr lang="en-US" sz="2800" dirty="0" smtClean="0">
                <a:solidFill>
                  <a:schemeClr val="bg1"/>
                </a:solidFill>
                <a:latin typeface="Arial Black" pitchFamily="34" charset="0"/>
              </a:rPr>
              <a:t>What enzyme is responsible for unwinding and separating the two strands of DNA during replication?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#9: </a:t>
            </a:r>
          </a:p>
          <a:p>
            <a:pPr marL="228600" indent="0">
              <a:buNone/>
            </a:pPr>
            <a:r>
              <a:rPr lang="en-US" sz="2800" dirty="0" smtClean="0">
                <a:solidFill>
                  <a:schemeClr val="bg1"/>
                </a:solidFill>
                <a:latin typeface="Arial Black" pitchFamily="34" charset="0"/>
              </a:rPr>
              <a:t>What enzyme is responsible for unwinding and separating the two strands of DNA during replication?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#10: </a:t>
            </a:r>
          </a:p>
          <a:p>
            <a:pPr marL="228600" indent="0">
              <a:buNone/>
            </a:pPr>
            <a:r>
              <a:rPr lang="en-US" sz="2800" dirty="0" smtClean="0">
                <a:solidFill>
                  <a:schemeClr val="bg1"/>
                </a:solidFill>
                <a:latin typeface="Arial Black" pitchFamily="34" charset="0"/>
              </a:rPr>
              <a:t>What genetic disorder causes a buildup of thick, sticky mucus in the lungs and pancreas, making people susceptible to repeated infections?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#10: </a:t>
            </a:r>
          </a:p>
          <a:p>
            <a:pPr marL="228600" indent="0">
              <a:buNone/>
            </a:pPr>
            <a:r>
              <a:rPr lang="en-US" sz="2800" dirty="0" smtClean="0">
                <a:solidFill>
                  <a:schemeClr val="bg1"/>
                </a:solidFill>
                <a:latin typeface="Arial Black" pitchFamily="34" charset="0"/>
              </a:rPr>
              <a:t>What genetic disorder causes a buildup of thick, sticky mucus in the lungs and pancreas, making people susceptible to repeated infections?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#11: </a:t>
            </a:r>
          </a:p>
          <a:p>
            <a:pPr marL="228600" indent="0">
              <a:buNone/>
            </a:pPr>
            <a:r>
              <a:rPr lang="en-US" sz="2800" dirty="0" smtClean="0">
                <a:solidFill>
                  <a:schemeClr val="bg1"/>
                </a:solidFill>
                <a:latin typeface="Arial Black" pitchFamily="34" charset="0"/>
              </a:rPr>
              <a:t>What is missing from the following sequence:  </a:t>
            </a:r>
          </a:p>
          <a:p>
            <a:pPr marL="228600" indent="0">
              <a:buNone/>
            </a:pPr>
            <a:r>
              <a:rPr lang="en-US" sz="2800" dirty="0" err="1" smtClean="0">
                <a:solidFill>
                  <a:schemeClr val="bg1"/>
                </a:solidFill>
                <a:latin typeface="Arial Black" pitchFamily="34" charset="0"/>
              </a:rPr>
              <a:t>Animalia</a:t>
            </a:r>
            <a:r>
              <a:rPr lang="en-US" sz="2800" dirty="0" smtClean="0">
                <a:solidFill>
                  <a:schemeClr val="bg1"/>
                </a:solidFill>
                <a:latin typeface="Arial Black" pitchFamily="34" charset="0"/>
              </a:rPr>
              <a:t>, </a:t>
            </a:r>
            <a:r>
              <a:rPr lang="en-US" sz="2800" dirty="0" err="1" smtClean="0">
                <a:solidFill>
                  <a:schemeClr val="bg1"/>
                </a:solidFill>
                <a:latin typeface="Arial Black" pitchFamily="34" charset="0"/>
              </a:rPr>
              <a:t>Chordata</a:t>
            </a:r>
            <a:r>
              <a:rPr lang="en-US" sz="2800" dirty="0" smtClean="0">
                <a:solidFill>
                  <a:schemeClr val="bg1"/>
                </a:solidFill>
                <a:latin typeface="Arial Black" pitchFamily="34" charset="0"/>
              </a:rPr>
              <a:t>, ___________, </a:t>
            </a:r>
            <a:r>
              <a:rPr lang="en-US" sz="2800" dirty="0" err="1" smtClean="0">
                <a:solidFill>
                  <a:schemeClr val="bg1"/>
                </a:solidFill>
                <a:latin typeface="Arial Black" pitchFamily="34" charset="0"/>
              </a:rPr>
              <a:t>Primata</a:t>
            </a:r>
            <a:r>
              <a:rPr lang="en-US" sz="2800" dirty="0" smtClean="0">
                <a:solidFill>
                  <a:schemeClr val="bg1"/>
                </a:solidFill>
                <a:latin typeface="Arial Black" pitchFamily="34" charset="0"/>
              </a:rPr>
              <a:t>, </a:t>
            </a:r>
            <a:r>
              <a:rPr lang="en-US" sz="2800" dirty="0" err="1" smtClean="0">
                <a:solidFill>
                  <a:schemeClr val="bg1"/>
                </a:solidFill>
                <a:latin typeface="Arial Black" pitchFamily="34" charset="0"/>
              </a:rPr>
              <a:t>Hominidae</a:t>
            </a:r>
            <a:r>
              <a:rPr lang="en-US" sz="2800" dirty="0" smtClean="0">
                <a:solidFill>
                  <a:schemeClr val="bg1"/>
                </a:solidFill>
                <a:latin typeface="Arial Black" pitchFamily="34" charset="0"/>
              </a:rPr>
              <a:t>, Homo, sapiens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#11: </a:t>
            </a:r>
          </a:p>
          <a:p>
            <a:pPr marL="228600" indent="0">
              <a:buNone/>
            </a:pPr>
            <a:r>
              <a:rPr lang="en-US" sz="2800" dirty="0" smtClean="0">
                <a:solidFill>
                  <a:schemeClr val="bg1"/>
                </a:solidFill>
                <a:latin typeface="Arial Black" pitchFamily="34" charset="0"/>
              </a:rPr>
              <a:t>What is missing from the following sequence:  </a:t>
            </a:r>
          </a:p>
          <a:p>
            <a:pPr marL="228600" indent="0">
              <a:buNone/>
            </a:pPr>
            <a:r>
              <a:rPr lang="en-US" sz="2800" dirty="0" err="1" smtClean="0">
                <a:solidFill>
                  <a:schemeClr val="bg1"/>
                </a:solidFill>
                <a:latin typeface="Arial Black" pitchFamily="34" charset="0"/>
              </a:rPr>
              <a:t>Animalia</a:t>
            </a:r>
            <a:r>
              <a:rPr lang="en-US" sz="2800" dirty="0" smtClean="0">
                <a:solidFill>
                  <a:schemeClr val="bg1"/>
                </a:solidFill>
                <a:latin typeface="Arial Black" pitchFamily="34" charset="0"/>
              </a:rPr>
              <a:t>, </a:t>
            </a:r>
            <a:r>
              <a:rPr lang="en-US" sz="2800" dirty="0" err="1" smtClean="0">
                <a:solidFill>
                  <a:schemeClr val="bg1"/>
                </a:solidFill>
                <a:latin typeface="Arial Black" pitchFamily="34" charset="0"/>
              </a:rPr>
              <a:t>Chordata</a:t>
            </a:r>
            <a:r>
              <a:rPr lang="en-US" sz="2800" dirty="0" smtClean="0">
                <a:solidFill>
                  <a:schemeClr val="bg1"/>
                </a:solidFill>
                <a:latin typeface="Arial Black" pitchFamily="34" charset="0"/>
              </a:rPr>
              <a:t>, ___________, </a:t>
            </a:r>
            <a:r>
              <a:rPr lang="en-US" sz="2800" dirty="0" err="1" smtClean="0">
                <a:solidFill>
                  <a:schemeClr val="bg1"/>
                </a:solidFill>
                <a:latin typeface="Arial Black" pitchFamily="34" charset="0"/>
              </a:rPr>
              <a:t>Primata</a:t>
            </a:r>
            <a:r>
              <a:rPr lang="en-US" sz="2800" dirty="0" smtClean="0">
                <a:solidFill>
                  <a:schemeClr val="bg1"/>
                </a:solidFill>
                <a:latin typeface="Arial Black" pitchFamily="34" charset="0"/>
              </a:rPr>
              <a:t>, </a:t>
            </a:r>
            <a:r>
              <a:rPr lang="en-US" sz="2800" dirty="0" err="1" smtClean="0">
                <a:solidFill>
                  <a:schemeClr val="bg1"/>
                </a:solidFill>
                <a:latin typeface="Arial Black" pitchFamily="34" charset="0"/>
              </a:rPr>
              <a:t>Hominidae</a:t>
            </a:r>
            <a:r>
              <a:rPr lang="en-US" sz="2800" dirty="0" smtClean="0">
                <a:solidFill>
                  <a:schemeClr val="bg1"/>
                </a:solidFill>
                <a:latin typeface="Arial Black" pitchFamily="34" charset="0"/>
              </a:rPr>
              <a:t>, Homo, sapiens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#12: </a:t>
            </a:r>
          </a:p>
          <a:p>
            <a:pPr marL="228600" indent="0">
              <a:buNone/>
            </a:pPr>
            <a:r>
              <a:rPr lang="en-US" sz="2800" dirty="0" smtClean="0">
                <a:solidFill>
                  <a:schemeClr val="bg1"/>
                </a:solidFill>
                <a:latin typeface="Arial Black" pitchFamily="34" charset="0"/>
              </a:rPr>
              <a:t>DNA can be found wrapped around 8 of which type of protein molecules to form a </a:t>
            </a:r>
            <a:r>
              <a:rPr lang="en-US" sz="2800" dirty="0" err="1" smtClean="0">
                <a:solidFill>
                  <a:schemeClr val="bg1"/>
                </a:solidFill>
                <a:latin typeface="Arial Black" pitchFamily="34" charset="0"/>
              </a:rPr>
              <a:t>nucleosome</a:t>
            </a:r>
            <a:r>
              <a:rPr lang="en-US" sz="2800" dirty="0" smtClean="0">
                <a:solidFill>
                  <a:schemeClr val="bg1"/>
                </a:solidFill>
                <a:latin typeface="Arial Black" pitchFamily="34" charset="0"/>
              </a:rPr>
              <a:t>?</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#12: </a:t>
            </a:r>
          </a:p>
          <a:p>
            <a:pPr marL="228600" indent="0">
              <a:buNone/>
            </a:pPr>
            <a:r>
              <a:rPr lang="en-US" sz="2800" dirty="0" smtClean="0">
                <a:solidFill>
                  <a:schemeClr val="bg1"/>
                </a:solidFill>
                <a:latin typeface="Arial Black" pitchFamily="34" charset="0"/>
              </a:rPr>
              <a:t>DNA can be found wrapped around 8 of which type of protein molecules to form a </a:t>
            </a:r>
            <a:r>
              <a:rPr lang="en-US" sz="2800" dirty="0" err="1" smtClean="0">
                <a:solidFill>
                  <a:schemeClr val="bg1"/>
                </a:solidFill>
                <a:latin typeface="Arial Black" pitchFamily="34" charset="0"/>
              </a:rPr>
              <a:t>nucleosome</a:t>
            </a:r>
            <a:r>
              <a:rPr lang="en-US" sz="2800" dirty="0" smtClean="0">
                <a:solidFill>
                  <a:schemeClr val="bg1"/>
                </a:solidFill>
                <a:latin typeface="Arial Black" pitchFamily="34" charset="0"/>
              </a:rPr>
              <a:t>?</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#2:</a:t>
            </a:r>
          </a:p>
          <a:p>
            <a:pPr marL="228600" indent="0">
              <a:buNone/>
            </a:pPr>
            <a:r>
              <a:rPr lang="en-US" sz="2800" dirty="0" smtClean="0">
                <a:solidFill>
                  <a:schemeClr val="bg1"/>
                </a:solidFill>
                <a:latin typeface="Arial Black" pitchFamily="34" charset="0"/>
              </a:rPr>
              <a:t>What Democratic political machine, led by Irish immigrants, ruled New York City politics in much of the 19th and 20th centuries?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Tree>
  </p:cSld>
  <p:clrMapOvr>
    <a:masterClrMapping/>
  </p:clrMapOvr>
  <p:transition advClick="0" advTm="6000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Tree>
  </p:cSld>
  <p:clrMapOvr>
    <a:masterClrMapping/>
  </p:clrMapOvr>
  <p:transition advClick="0" advTm="6000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Tree>
  </p:cSld>
  <p:clrMapOvr>
    <a:masterClrMapping/>
  </p:clrMapOvr>
  <p:transition advClick="0" advTm="50000"/>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10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Tree>
  </p:cSld>
  <p:clrMapOvr>
    <a:masterClrMapping/>
  </p:clrMapOvr>
  <p:transition advClick="0" advTm="10000"/>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TIME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Pencils Down.</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Answer sheets will now be collected.</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92500"/>
          </a:bodyPr>
          <a:lstStyle/>
          <a:p>
            <a:pPr marL="228600" indent="0">
              <a:buNone/>
            </a:pPr>
            <a:r>
              <a:rPr lang="en-US" sz="2600" dirty="0" smtClean="0">
                <a:solidFill>
                  <a:schemeClr val="bg1"/>
                </a:solidFill>
                <a:latin typeface="Arial Black" pitchFamily="34" charset="0"/>
              </a:rPr>
              <a:t>Answers for Life Science questions follow on next slide.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Advance once all answer sheets have been collected.</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Group D Students may return to their team.</a:t>
            </a:r>
          </a:p>
          <a:p>
            <a:pPr marL="228600" indent="0">
              <a:buNone/>
            </a:pPr>
            <a:r>
              <a:rPr lang="en-US" sz="2600" dirty="0" smtClean="0">
                <a:solidFill>
                  <a:schemeClr val="bg1"/>
                </a:solidFill>
                <a:latin typeface="Arial Black" pitchFamily="34" charset="0"/>
              </a:rPr>
              <a:t>Group A Students may be seated.</a:t>
            </a:r>
          </a:p>
          <a:p>
            <a:pPr marL="228600" indent="0">
              <a:buNone/>
            </a:pPr>
            <a:r>
              <a:rPr lang="en-US" sz="2600" dirty="0" smtClean="0">
                <a:solidFill>
                  <a:schemeClr val="bg1"/>
                </a:solidFill>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77500" lnSpcReduction="20000"/>
          </a:bodyPr>
          <a:lstStyle/>
          <a:p>
            <a:pPr marL="228600" indent="0">
              <a:buNone/>
            </a:pPr>
            <a:r>
              <a:rPr lang="en-US" sz="2600" dirty="0" smtClean="0">
                <a:solidFill>
                  <a:schemeClr val="bg1"/>
                </a:solidFill>
                <a:latin typeface="Arial Black" pitchFamily="34" charset="0"/>
              </a:rPr>
              <a:t>Answers</a:t>
            </a:r>
          </a:p>
          <a:p>
            <a:pPr marL="742950" indent="-514350">
              <a:buAutoNum type="arabicParenR"/>
            </a:pPr>
            <a:r>
              <a:rPr lang="en-US" sz="2600" dirty="0" smtClean="0">
                <a:solidFill>
                  <a:schemeClr val="bg1"/>
                </a:solidFill>
                <a:latin typeface="Arial Black" pitchFamily="34" charset="0"/>
              </a:rPr>
              <a:t>Prophase I</a:t>
            </a:r>
          </a:p>
          <a:p>
            <a:pPr marL="742950" indent="-514350">
              <a:buAutoNum type="arabicParenR"/>
            </a:pPr>
            <a:r>
              <a:rPr lang="en-US" sz="2600" dirty="0" smtClean="0">
                <a:solidFill>
                  <a:schemeClr val="bg1"/>
                </a:solidFill>
                <a:latin typeface="Arial Black" pitchFamily="34" charset="0"/>
              </a:rPr>
              <a:t>Oxygen</a:t>
            </a:r>
          </a:p>
          <a:p>
            <a:pPr marL="742950" indent="-514350">
              <a:buAutoNum type="arabicParenR"/>
            </a:pPr>
            <a:r>
              <a:rPr lang="en-US" sz="2600" dirty="0" smtClean="0">
                <a:solidFill>
                  <a:schemeClr val="bg1"/>
                </a:solidFill>
                <a:latin typeface="Arial Black" pitchFamily="34" charset="0"/>
              </a:rPr>
              <a:t>Okazaki fragments</a:t>
            </a:r>
          </a:p>
          <a:p>
            <a:pPr marL="742950" indent="-514350">
              <a:buAutoNum type="arabicParenR"/>
            </a:pPr>
            <a:r>
              <a:rPr lang="en-US" sz="2600" dirty="0" smtClean="0">
                <a:solidFill>
                  <a:schemeClr val="bg1"/>
                </a:solidFill>
                <a:latin typeface="Arial Black" pitchFamily="34" charset="0"/>
              </a:rPr>
              <a:t>Memory cells</a:t>
            </a:r>
          </a:p>
          <a:p>
            <a:pPr marL="742950" indent="-514350">
              <a:buAutoNum type="arabicParenR"/>
            </a:pPr>
            <a:r>
              <a:rPr lang="en-US" sz="2600" dirty="0" smtClean="0">
                <a:solidFill>
                  <a:schemeClr val="bg1"/>
                </a:solidFill>
                <a:latin typeface="Arial Black" pitchFamily="34" charset="0"/>
              </a:rPr>
              <a:t>Medulla oblongata</a:t>
            </a:r>
          </a:p>
          <a:p>
            <a:pPr marL="742950" indent="-514350">
              <a:buAutoNum type="arabicParenR"/>
            </a:pPr>
            <a:r>
              <a:rPr lang="en-US" sz="2600" dirty="0" smtClean="0">
                <a:solidFill>
                  <a:schemeClr val="bg1"/>
                </a:solidFill>
                <a:latin typeface="Arial Black" pitchFamily="34" charset="0"/>
              </a:rPr>
              <a:t>Bryophytes</a:t>
            </a:r>
          </a:p>
          <a:p>
            <a:pPr marL="742950" indent="-514350">
              <a:buAutoNum type="arabicParenR"/>
            </a:pPr>
            <a:r>
              <a:rPr lang="en-US" sz="2600" dirty="0" smtClean="0">
                <a:solidFill>
                  <a:schemeClr val="bg1"/>
                </a:solidFill>
                <a:latin typeface="Arial Black" pitchFamily="34" charset="0"/>
              </a:rPr>
              <a:t>Parthenogenesis</a:t>
            </a:r>
          </a:p>
          <a:p>
            <a:pPr marL="742950" indent="-514350">
              <a:buAutoNum type="arabicParenR"/>
            </a:pPr>
            <a:r>
              <a:rPr lang="en-US" sz="2600" dirty="0" smtClean="0">
                <a:solidFill>
                  <a:schemeClr val="bg1"/>
                </a:solidFill>
                <a:latin typeface="Arial Black" pitchFamily="34" charset="0"/>
              </a:rPr>
              <a:t>Habituation</a:t>
            </a:r>
          </a:p>
          <a:p>
            <a:pPr marL="742950" indent="-514350">
              <a:buAutoNum type="arabicParenR"/>
            </a:pPr>
            <a:r>
              <a:rPr lang="en-US" sz="2600" dirty="0" err="1" smtClean="0">
                <a:solidFill>
                  <a:schemeClr val="bg1"/>
                </a:solidFill>
                <a:latin typeface="Arial Black" pitchFamily="34" charset="0"/>
              </a:rPr>
              <a:t>Helicase</a:t>
            </a:r>
            <a:endParaRPr lang="en-US" sz="2600" dirty="0" smtClean="0">
              <a:solidFill>
                <a:schemeClr val="bg1"/>
              </a:solidFill>
              <a:latin typeface="Arial Black" pitchFamily="34" charset="0"/>
            </a:endParaRPr>
          </a:p>
          <a:p>
            <a:pPr marL="742950" indent="-514350">
              <a:buAutoNum type="arabicParenR"/>
            </a:pPr>
            <a:r>
              <a:rPr lang="en-US" sz="2600" dirty="0" smtClean="0">
                <a:solidFill>
                  <a:schemeClr val="bg1"/>
                </a:solidFill>
                <a:latin typeface="Arial Black" pitchFamily="34" charset="0"/>
              </a:rPr>
              <a:t>Cystic fibrosis</a:t>
            </a:r>
          </a:p>
          <a:p>
            <a:pPr marL="742950" indent="-514350">
              <a:buAutoNum type="arabicParenR"/>
            </a:pPr>
            <a:r>
              <a:rPr lang="en-US" sz="2600" dirty="0" err="1" smtClean="0">
                <a:solidFill>
                  <a:schemeClr val="bg1"/>
                </a:solidFill>
                <a:latin typeface="Arial Black" pitchFamily="34" charset="0"/>
              </a:rPr>
              <a:t>Mammalia</a:t>
            </a:r>
            <a:r>
              <a:rPr lang="en-US" sz="2600" dirty="0" smtClean="0">
                <a:solidFill>
                  <a:schemeClr val="bg1"/>
                </a:solidFill>
                <a:latin typeface="Arial Black" pitchFamily="34" charset="0"/>
              </a:rPr>
              <a:t>  (accept Mammals)</a:t>
            </a:r>
          </a:p>
          <a:p>
            <a:pPr marL="742950" indent="-514350">
              <a:buAutoNum type="arabicParenR"/>
            </a:pPr>
            <a:r>
              <a:rPr lang="en-US" sz="2600" dirty="0" err="1" smtClean="0">
                <a:solidFill>
                  <a:schemeClr val="bg1"/>
                </a:solidFill>
                <a:latin typeface="Arial Black" pitchFamily="34" charset="0"/>
              </a:rPr>
              <a:t>Histones</a:t>
            </a: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Life Science</a:t>
            </a:r>
            <a:endParaRPr lang="en-US" sz="3600" dirty="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Group A Students are seated with line-up in hand.</a:t>
            </a:r>
          </a:p>
          <a:p>
            <a:pPr marL="228600" indent="0">
              <a:buNone/>
            </a:pPr>
            <a:endParaRPr lang="en-US" sz="2600" dirty="0" smtClean="0">
              <a:solidFill>
                <a:schemeClr val="bg1"/>
              </a:solidFill>
              <a:latin typeface="Arial Black" pitchFamily="34" charset="0"/>
            </a:endParaRP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marL="228600" indent="0">
              <a:buNone/>
            </a:pPr>
            <a:r>
              <a:rPr lang="en-US" sz="2800" dirty="0" smtClean="0">
                <a:solidFill>
                  <a:schemeClr val="bg1"/>
                </a:solidFill>
                <a:latin typeface="Arial Black" pitchFamily="34" charset="0"/>
              </a:rPr>
              <a:t>In George Orwell's </a:t>
            </a:r>
            <a:r>
              <a:rPr lang="en-US" sz="2800" i="1" dirty="0" smtClean="0">
                <a:solidFill>
                  <a:schemeClr val="bg1"/>
                </a:solidFill>
                <a:latin typeface="Arial Black" pitchFamily="34" charset="0"/>
              </a:rPr>
              <a:t>Animal Farm</a:t>
            </a:r>
            <a:r>
              <a:rPr lang="en-US" sz="2800" dirty="0" smtClean="0">
                <a:solidFill>
                  <a:schemeClr val="bg1"/>
                </a:solidFill>
                <a:latin typeface="Arial Black" pitchFamily="34" charset="0"/>
              </a:rPr>
              <a:t>, what is the final, single law adopted by the pigs? </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marL="228600" indent="0">
              <a:buNone/>
            </a:pPr>
            <a:r>
              <a:rPr lang="en-US" sz="2800" dirty="0" smtClean="0">
                <a:solidFill>
                  <a:schemeClr val="bg1"/>
                </a:solidFill>
                <a:latin typeface="Arial Black" pitchFamily="34" charset="0"/>
              </a:rPr>
              <a:t>In George Orwell's </a:t>
            </a:r>
            <a:r>
              <a:rPr lang="en-US" sz="2800" i="1" dirty="0" smtClean="0">
                <a:solidFill>
                  <a:schemeClr val="bg1"/>
                </a:solidFill>
                <a:latin typeface="Arial Black" pitchFamily="34" charset="0"/>
              </a:rPr>
              <a:t>Animal Farm</a:t>
            </a:r>
            <a:r>
              <a:rPr lang="en-US" sz="2800" dirty="0" smtClean="0">
                <a:solidFill>
                  <a:schemeClr val="bg1"/>
                </a:solidFill>
                <a:latin typeface="Arial Black" pitchFamily="34" charset="0"/>
              </a:rPr>
              <a:t>, what is the final, single law adopted by the pigs? </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Tree>
  </p:cSld>
  <p:clrMapOvr>
    <a:masterClrMapping/>
  </p:clrMapOvr>
  <p:transition advClick="0" advTm="3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#3:</a:t>
            </a:r>
          </a:p>
          <a:p>
            <a:pPr marL="228600" indent="0">
              <a:buNone/>
            </a:pPr>
            <a:r>
              <a:rPr lang="en-US" sz="2800" dirty="0" smtClean="0">
                <a:solidFill>
                  <a:schemeClr val="bg1"/>
                </a:solidFill>
                <a:latin typeface="Arial Black" pitchFamily="34" charset="0"/>
              </a:rPr>
              <a:t>What two states joined as new states of the Union during the Civil War?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#2: </a:t>
            </a:r>
          </a:p>
          <a:p>
            <a:pPr marL="228600" indent="0">
              <a:buNone/>
            </a:pPr>
            <a:r>
              <a:rPr lang="en-US" sz="2800" dirty="0" smtClean="0">
                <a:solidFill>
                  <a:schemeClr val="bg1"/>
                </a:solidFill>
                <a:latin typeface="Arial Black" pitchFamily="34" charset="0"/>
              </a:rPr>
              <a:t>What novelist, whose earlier works included “</a:t>
            </a:r>
            <a:r>
              <a:rPr lang="en-US" sz="2800" i="1" dirty="0" smtClean="0">
                <a:solidFill>
                  <a:schemeClr val="bg1"/>
                </a:solidFill>
                <a:latin typeface="Arial Black" pitchFamily="34" charset="0"/>
              </a:rPr>
              <a:t>The Gentle Boy” </a:t>
            </a:r>
            <a:r>
              <a:rPr lang="en-US" sz="2800" dirty="0" smtClean="0">
                <a:solidFill>
                  <a:schemeClr val="bg1"/>
                </a:solidFill>
                <a:latin typeface="Arial Black" pitchFamily="34" charset="0"/>
              </a:rPr>
              <a:t>and “</a:t>
            </a:r>
            <a:r>
              <a:rPr lang="en-US" sz="2800" i="1" dirty="0" smtClean="0">
                <a:solidFill>
                  <a:schemeClr val="bg1"/>
                </a:solidFill>
                <a:latin typeface="Arial Black" pitchFamily="34" charset="0"/>
              </a:rPr>
              <a:t>Young Goodman Brown”</a:t>
            </a:r>
            <a:r>
              <a:rPr lang="en-US" sz="2800" dirty="0" smtClean="0">
                <a:solidFill>
                  <a:schemeClr val="bg1"/>
                </a:solidFill>
                <a:latin typeface="Arial Black" pitchFamily="34" charset="0"/>
              </a:rPr>
              <a:t>, published his most famous work in 1850?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#2: </a:t>
            </a:r>
          </a:p>
          <a:p>
            <a:pPr marL="228600" indent="0">
              <a:buNone/>
            </a:pPr>
            <a:r>
              <a:rPr lang="en-US" sz="2800" dirty="0" smtClean="0">
                <a:solidFill>
                  <a:schemeClr val="bg1"/>
                </a:solidFill>
                <a:latin typeface="Arial Black" pitchFamily="34" charset="0"/>
              </a:rPr>
              <a:t>What novelist, whose earlier works included “</a:t>
            </a:r>
            <a:r>
              <a:rPr lang="en-US" sz="2800" i="1" dirty="0" smtClean="0">
                <a:solidFill>
                  <a:schemeClr val="bg1"/>
                </a:solidFill>
                <a:latin typeface="Arial Black" pitchFamily="34" charset="0"/>
              </a:rPr>
              <a:t>The Gentle Boy” </a:t>
            </a:r>
            <a:r>
              <a:rPr lang="en-US" sz="2800" dirty="0" smtClean="0">
                <a:solidFill>
                  <a:schemeClr val="bg1"/>
                </a:solidFill>
                <a:latin typeface="Arial Black" pitchFamily="34" charset="0"/>
              </a:rPr>
              <a:t>and “</a:t>
            </a:r>
            <a:r>
              <a:rPr lang="en-US" sz="2800" i="1" dirty="0" smtClean="0">
                <a:solidFill>
                  <a:schemeClr val="bg1"/>
                </a:solidFill>
                <a:latin typeface="Arial Black" pitchFamily="34" charset="0"/>
              </a:rPr>
              <a:t>Young Goodman Brown”</a:t>
            </a:r>
            <a:r>
              <a:rPr lang="en-US" sz="2800" dirty="0" smtClean="0">
                <a:solidFill>
                  <a:schemeClr val="bg1"/>
                </a:solidFill>
                <a:latin typeface="Arial Black" pitchFamily="34" charset="0"/>
              </a:rPr>
              <a:t>, published his most famous work in 1850?</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#3: </a:t>
            </a:r>
          </a:p>
          <a:p>
            <a:pPr marL="228600" indent="0">
              <a:buNone/>
            </a:pPr>
            <a:r>
              <a:rPr lang="en-US" sz="2800" dirty="0" smtClean="0">
                <a:solidFill>
                  <a:schemeClr val="bg1"/>
                </a:solidFill>
                <a:latin typeface="Arial Black" pitchFamily="34" charset="0"/>
              </a:rPr>
              <a:t>Who is Dante's partner in his journey through Hell in </a:t>
            </a:r>
            <a:r>
              <a:rPr lang="en-US" sz="2800" i="1" dirty="0" smtClean="0">
                <a:solidFill>
                  <a:schemeClr val="bg1"/>
                </a:solidFill>
                <a:latin typeface="Arial Black" pitchFamily="34" charset="0"/>
              </a:rPr>
              <a:t>Inferno</a:t>
            </a:r>
            <a:r>
              <a:rPr lang="en-US" sz="2800" dirty="0" smtClean="0">
                <a:solidFill>
                  <a:schemeClr val="bg1"/>
                </a:solidFill>
                <a:latin typeface="Arial Black" pitchFamily="34" charset="0"/>
              </a:rPr>
              <a: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#3: </a:t>
            </a:r>
          </a:p>
          <a:p>
            <a:pPr marL="228600" indent="0">
              <a:buNone/>
            </a:pPr>
            <a:r>
              <a:rPr lang="en-US" sz="2800" dirty="0" smtClean="0">
                <a:solidFill>
                  <a:schemeClr val="bg1"/>
                </a:solidFill>
                <a:latin typeface="Arial Black" pitchFamily="34" charset="0"/>
              </a:rPr>
              <a:t>Who is Dante's partner in his journey through Hell in </a:t>
            </a:r>
            <a:r>
              <a:rPr lang="en-US" sz="2800" i="1" dirty="0" smtClean="0">
                <a:solidFill>
                  <a:schemeClr val="bg1"/>
                </a:solidFill>
                <a:latin typeface="Arial Black" pitchFamily="34" charset="0"/>
              </a:rPr>
              <a:t>Inferno</a:t>
            </a:r>
            <a:r>
              <a:rPr lang="en-US" sz="2800" dirty="0" smtClean="0">
                <a:solidFill>
                  <a:schemeClr val="bg1"/>
                </a:solidFill>
                <a:latin typeface="Arial Black" pitchFamily="34" charset="0"/>
              </a:rPr>
              <a: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#4: </a:t>
            </a:r>
          </a:p>
          <a:p>
            <a:pPr marL="228600" indent="0">
              <a:buNone/>
            </a:pPr>
            <a:r>
              <a:rPr lang="en-US" sz="2800" dirty="0" smtClean="0">
                <a:solidFill>
                  <a:schemeClr val="bg1"/>
                </a:solidFill>
                <a:latin typeface="Arial Black" pitchFamily="34" charset="0"/>
              </a:rPr>
              <a:t>What 1903 novel describes Buck's transformation from a tame animal into a wild beast?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#4: </a:t>
            </a:r>
          </a:p>
          <a:p>
            <a:pPr marL="228600" indent="0">
              <a:buNone/>
            </a:pPr>
            <a:r>
              <a:rPr lang="en-US" sz="2800" dirty="0" smtClean="0">
                <a:solidFill>
                  <a:schemeClr val="bg1"/>
                </a:solidFill>
                <a:latin typeface="Arial Black" pitchFamily="34" charset="0"/>
              </a:rPr>
              <a:t>What 1903 novel describes Buck's transformation from a tame animal into a wild beast?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#5: </a:t>
            </a:r>
          </a:p>
          <a:p>
            <a:pPr marL="228600" indent="0">
              <a:buNone/>
            </a:pPr>
            <a:r>
              <a:rPr lang="en-US" sz="2800" dirty="0" smtClean="0">
                <a:solidFill>
                  <a:schemeClr val="bg1"/>
                </a:solidFill>
                <a:latin typeface="Arial Black" pitchFamily="34" charset="0"/>
              </a:rPr>
              <a:t>What novel describes how </a:t>
            </a:r>
            <a:r>
              <a:rPr lang="en-US" sz="2800" dirty="0" err="1" smtClean="0">
                <a:solidFill>
                  <a:schemeClr val="bg1"/>
                </a:solidFill>
                <a:latin typeface="Arial Black" pitchFamily="34" charset="0"/>
              </a:rPr>
              <a:t>Shukhov</a:t>
            </a:r>
            <a:r>
              <a:rPr lang="en-US" sz="2800" dirty="0" smtClean="0">
                <a:solidFill>
                  <a:schemeClr val="bg1"/>
                </a:solidFill>
                <a:latin typeface="Arial Black" pitchFamily="34" charset="0"/>
              </a:rPr>
              <a:t> spends a day in a Stalinist Labor camp in 1951?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#5: </a:t>
            </a:r>
          </a:p>
          <a:p>
            <a:pPr marL="228600" indent="0">
              <a:buNone/>
            </a:pPr>
            <a:r>
              <a:rPr lang="en-US" sz="2800" dirty="0" smtClean="0">
                <a:solidFill>
                  <a:schemeClr val="bg1"/>
                </a:solidFill>
                <a:latin typeface="Arial Black" pitchFamily="34" charset="0"/>
              </a:rPr>
              <a:t>What novel describes how </a:t>
            </a:r>
            <a:r>
              <a:rPr lang="en-US" sz="2800" dirty="0" err="1" smtClean="0">
                <a:solidFill>
                  <a:schemeClr val="bg1"/>
                </a:solidFill>
                <a:latin typeface="Arial Black" pitchFamily="34" charset="0"/>
              </a:rPr>
              <a:t>Shukhov</a:t>
            </a:r>
            <a:r>
              <a:rPr lang="en-US" sz="2800" dirty="0" smtClean="0">
                <a:solidFill>
                  <a:schemeClr val="bg1"/>
                </a:solidFill>
                <a:latin typeface="Arial Black" pitchFamily="34" charset="0"/>
              </a:rPr>
              <a:t> spends a day in a Stalinist Labor camp in 1951?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#6: </a:t>
            </a:r>
          </a:p>
          <a:p>
            <a:pPr marL="228600" indent="0">
              <a:buNone/>
            </a:pPr>
            <a:r>
              <a:rPr lang="en-US" sz="2800" dirty="0" smtClean="0">
                <a:solidFill>
                  <a:schemeClr val="bg1"/>
                </a:solidFill>
                <a:latin typeface="Arial Black" pitchFamily="34" charset="0"/>
              </a:rPr>
              <a:t>What type of contest does Penelope use to determine Odysseus' true identity?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#6: </a:t>
            </a:r>
          </a:p>
          <a:p>
            <a:pPr marL="228600" indent="0">
              <a:buNone/>
            </a:pPr>
            <a:r>
              <a:rPr lang="en-US" sz="2800" dirty="0" smtClean="0">
                <a:solidFill>
                  <a:schemeClr val="bg1"/>
                </a:solidFill>
                <a:latin typeface="Arial Black" pitchFamily="34" charset="0"/>
              </a:rPr>
              <a:t>What type of contest does Penelope use to determine Odysseus' true identity?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#3:</a:t>
            </a:r>
          </a:p>
          <a:p>
            <a:pPr marL="228600" indent="0">
              <a:buNone/>
            </a:pPr>
            <a:r>
              <a:rPr lang="en-US" sz="2800" dirty="0" smtClean="0">
                <a:solidFill>
                  <a:schemeClr val="bg1"/>
                </a:solidFill>
                <a:latin typeface="Arial Black" pitchFamily="34" charset="0"/>
              </a:rPr>
              <a:t>What two states joined as new states of the Union during the Civil War?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#7: </a:t>
            </a:r>
          </a:p>
          <a:p>
            <a:pPr marL="228600" indent="0">
              <a:buNone/>
            </a:pPr>
            <a:r>
              <a:rPr lang="en-US" sz="2800" dirty="0" smtClean="0">
                <a:solidFill>
                  <a:schemeClr val="bg1"/>
                </a:solidFill>
                <a:latin typeface="Arial Black" pitchFamily="34" charset="0"/>
              </a:rPr>
              <a:t>Who wrote "A foolish consistency is the hobgoblin of little minds"?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#7: </a:t>
            </a:r>
          </a:p>
          <a:p>
            <a:pPr marL="228600" indent="0">
              <a:buNone/>
            </a:pPr>
            <a:r>
              <a:rPr lang="en-US" sz="2800" dirty="0" smtClean="0">
                <a:solidFill>
                  <a:schemeClr val="bg1"/>
                </a:solidFill>
                <a:latin typeface="Arial Black" pitchFamily="34" charset="0"/>
              </a:rPr>
              <a:t>Who wrote "A foolish consistency is the hobgoblin of little minds"?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#8: </a:t>
            </a:r>
          </a:p>
          <a:p>
            <a:pPr marL="228600" indent="0">
              <a:buNone/>
            </a:pPr>
            <a:r>
              <a:rPr lang="en-US" sz="2800" dirty="0" smtClean="0">
                <a:solidFill>
                  <a:schemeClr val="bg1"/>
                </a:solidFill>
                <a:latin typeface="Arial Black" pitchFamily="34" charset="0"/>
              </a:rPr>
              <a:t>In </a:t>
            </a:r>
            <a:r>
              <a:rPr lang="en-US" sz="2800" i="1" dirty="0" smtClean="0">
                <a:solidFill>
                  <a:schemeClr val="bg1"/>
                </a:solidFill>
                <a:latin typeface="Arial Black" pitchFamily="34" charset="0"/>
              </a:rPr>
              <a:t>Julius Caesar</a:t>
            </a:r>
            <a:r>
              <a:rPr lang="en-US" sz="2800" dirty="0" smtClean="0">
                <a:solidFill>
                  <a:schemeClr val="bg1"/>
                </a:solidFill>
                <a:latin typeface="Arial Black" pitchFamily="34" charset="0"/>
              </a:rPr>
              <a:t>, who is proclaimed by Anthony to be “the greatest Roman of them all"?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#8: </a:t>
            </a:r>
          </a:p>
          <a:p>
            <a:pPr marL="228600" indent="0">
              <a:buNone/>
            </a:pPr>
            <a:r>
              <a:rPr lang="en-US" sz="2800" dirty="0" smtClean="0">
                <a:solidFill>
                  <a:schemeClr val="bg1"/>
                </a:solidFill>
                <a:latin typeface="Arial Black" pitchFamily="34" charset="0"/>
              </a:rPr>
              <a:t>In </a:t>
            </a:r>
            <a:r>
              <a:rPr lang="en-US" sz="2800" i="1" dirty="0" smtClean="0">
                <a:solidFill>
                  <a:schemeClr val="bg1"/>
                </a:solidFill>
                <a:latin typeface="Arial Black" pitchFamily="34" charset="0"/>
              </a:rPr>
              <a:t>Julius Caesar</a:t>
            </a:r>
            <a:r>
              <a:rPr lang="en-US" sz="2800" dirty="0" smtClean="0">
                <a:solidFill>
                  <a:schemeClr val="bg1"/>
                </a:solidFill>
                <a:latin typeface="Arial Black" pitchFamily="34" charset="0"/>
              </a:rPr>
              <a:t>, who is proclaimed by Anthony to be “the greatest Roman of them all"?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#9: </a:t>
            </a:r>
          </a:p>
          <a:p>
            <a:pPr marL="228600" indent="0">
              <a:buNone/>
            </a:pPr>
            <a:r>
              <a:rPr lang="en-US" sz="2800" dirty="0" smtClean="0">
                <a:solidFill>
                  <a:schemeClr val="bg1"/>
                </a:solidFill>
                <a:latin typeface="Arial Black" pitchFamily="34" charset="0"/>
              </a:rPr>
              <a:t>The Bible begins with Genesis in the Old Testament and ends with what book of the New Testament?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#9: </a:t>
            </a:r>
          </a:p>
          <a:p>
            <a:pPr marL="228600" indent="0">
              <a:buNone/>
            </a:pPr>
            <a:r>
              <a:rPr lang="en-US" sz="2800" dirty="0" smtClean="0">
                <a:solidFill>
                  <a:schemeClr val="bg1"/>
                </a:solidFill>
                <a:latin typeface="Arial Black" pitchFamily="34" charset="0"/>
              </a:rPr>
              <a:t>The Bible begins with Genesis in the Old Testament and ends with what book of the New Testament?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#10: </a:t>
            </a:r>
          </a:p>
          <a:p>
            <a:pPr marL="228600" indent="0">
              <a:buNone/>
            </a:pPr>
            <a:r>
              <a:rPr lang="en-US" sz="2800" dirty="0" smtClean="0">
                <a:solidFill>
                  <a:schemeClr val="bg1"/>
                </a:solidFill>
                <a:latin typeface="Arial Black" pitchFamily="34" charset="0"/>
              </a:rPr>
              <a:t>Who is the narrator of </a:t>
            </a:r>
            <a:r>
              <a:rPr lang="en-US" sz="2800" i="1" dirty="0" smtClean="0">
                <a:solidFill>
                  <a:schemeClr val="bg1"/>
                </a:solidFill>
                <a:latin typeface="Arial Black" pitchFamily="34" charset="0"/>
              </a:rPr>
              <a:t>All the King's Men</a:t>
            </a:r>
            <a:r>
              <a:rPr lang="en-US" sz="2800" dirty="0" smtClean="0">
                <a:solidFill>
                  <a:schemeClr val="bg1"/>
                </a:solidFill>
                <a:latin typeface="Arial Black" pitchFamily="34" charset="0"/>
              </a:rPr>
              <a: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#10: </a:t>
            </a:r>
          </a:p>
          <a:p>
            <a:pPr marL="228600" indent="0">
              <a:buNone/>
            </a:pPr>
            <a:r>
              <a:rPr lang="en-US" sz="2800" dirty="0" smtClean="0">
                <a:solidFill>
                  <a:schemeClr val="bg1"/>
                </a:solidFill>
                <a:latin typeface="Arial Black" pitchFamily="34" charset="0"/>
              </a:rPr>
              <a:t>Who is the narrator of </a:t>
            </a:r>
            <a:r>
              <a:rPr lang="en-US" sz="2800" i="1" dirty="0" smtClean="0">
                <a:solidFill>
                  <a:schemeClr val="bg1"/>
                </a:solidFill>
                <a:latin typeface="Arial Black" pitchFamily="34" charset="0"/>
              </a:rPr>
              <a:t>All the King's Men</a:t>
            </a:r>
            <a:r>
              <a:rPr lang="en-US" sz="2800" dirty="0" smtClean="0">
                <a:solidFill>
                  <a:schemeClr val="bg1"/>
                </a:solidFill>
                <a:latin typeface="Arial Black" pitchFamily="34" charset="0"/>
              </a:rPr>
              <a: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#11: </a:t>
            </a:r>
          </a:p>
          <a:p>
            <a:pPr marL="228600" indent="0">
              <a:buNone/>
            </a:pPr>
            <a:r>
              <a:rPr lang="en-US" sz="2800" dirty="0" smtClean="0">
                <a:solidFill>
                  <a:schemeClr val="bg1"/>
                </a:solidFill>
                <a:latin typeface="Arial Black" pitchFamily="34" charset="0"/>
              </a:rPr>
              <a:t>In the play </a:t>
            </a:r>
            <a:r>
              <a:rPr lang="en-US" sz="2800" i="1" dirty="0" err="1" smtClean="0">
                <a:solidFill>
                  <a:schemeClr val="bg1"/>
                </a:solidFill>
                <a:latin typeface="Arial Black" pitchFamily="34" charset="0"/>
              </a:rPr>
              <a:t>Equus</a:t>
            </a:r>
            <a:r>
              <a:rPr lang="en-US" sz="2800" dirty="0" smtClean="0">
                <a:solidFill>
                  <a:schemeClr val="bg1"/>
                </a:solidFill>
                <a:latin typeface="Arial Black" pitchFamily="34" charset="0"/>
              </a:rPr>
              <a:t>, what is the profession of Martin Dysart?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#11: </a:t>
            </a:r>
          </a:p>
          <a:p>
            <a:pPr marL="228600" indent="0">
              <a:buNone/>
            </a:pPr>
            <a:r>
              <a:rPr lang="en-US" sz="2800" dirty="0" smtClean="0">
                <a:solidFill>
                  <a:schemeClr val="bg1"/>
                </a:solidFill>
                <a:latin typeface="Arial Black" pitchFamily="34" charset="0"/>
              </a:rPr>
              <a:t>In the play </a:t>
            </a:r>
            <a:r>
              <a:rPr lang="en-US" sz="2800" i="1" dirty="0" err="1" smtClean="0">
                <a:solidFill>
                  <a:schemeClr val="bg1"/>
                </a:solidFill>
                <a:latin typeface="Arial Black" pitchFamily="34" charset="0"/>
              </a:rPr>
              <a:t>Equus</a:t>
            </a:r>
            <a:r>
              <a:rPr lang="en-US" sz="2800" dirty="0" smtClean="0">
                <a:solidFill>
                  <a:schemeClr val="bg1"/>
                </a:solidFill>
                <a:latin typeface="Arial Black" pitchFamily="34" charset="0"/>
              </a:rPr>
              <a:t>, what is the profession of Martin Dysart?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#4:</a:t>
            </a:r>
          </a:p>
          <a:p>
            <a:pPr marL="228600" indent="0">
              <a:buNone/>
            </a:pPr>
            <a:r>
              <a:rPr lang="en-US" sz="2800" dirty="0" smtClean="0">
                <a:solidFill>
                  <a:schemeClr val="bg1"/>
                </a:solidFill>
                <a:latin typeface="Arial Black" pitchFamily="34" charset="0"/>
              </a:rPr>
              <a:t>The Zimmerman Telegram tried to convince what country to join Germany in fighting the US in World War I?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#12: </a:t>
            </a:r>
          </a:p>
          <a:p>
            <a:pPr marL="228600" indent="0">
              <a:buNone/>
            </a:pPr>
            <a:r>
              <a:rPr lang="en-US" sz="2800" dirty="0" smtClean="0">
                <a:solidFill>
                  <a:schemeClr val="bg1"/>
                </a:solidFill>
                <a:latin typeface="Arial Black" pitchFamily="34" charset="0"/>
              </a:rPr>
              <a:t>What is the setting of the first portion of </a:t>
            </a:r>
            <a:r>
              <a:rPr lang="en-US" sz="2800" i="1" dirty="0" smtClean="0">
                <a:solidFill>
                  <a:schemeClr val="bg1"/>
                </a:solidFill>
                <a:latin typeface="Arial Black" pitchFamily="34" charset="0"/>
              </a:rPr>
              <a:t>Lord Jim</a:t>
            </a:r>
            <a:r>
              <a:rPr lang="en-US" sz="2800" dirty="0" smtClean="0">
                <a:solidFill>
                  <a:schemeClr val="bg1"/>
                </a:solidFill>
                <a:latin typeface="Arial Black" pitchFamily="34" charset="0"/>
              </a:rPr>
              <a: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#12: </a:t>
            </a:r>
          </a:p>
          <a:p>
            <a:pPr marL="228600" indent="0">
              <a:buNone/>
            </a:pPr>
            <a:r>
              <a:rPr lang="en-US" sz="2800" dirty="0" smtClean="0">
                <a:solidFill>
                  <a:schemeClr val="bg1"/>
                </a:solidFill>
                <a:latin typeface="Arial Black" pitchFamily="34" charset="0"/>
              </a:rPr>
              <a:t>What is the setting of the first portion of </a:t>
            </a:r>
            <a:r>
              <a:rPr lang="en-US" sz="2800" i="1" dirty="0" smtClean="0">
                <a:solidFill>
                  <a:schemeClr val="bg1"/>
                </a:solidFill>
                <a:latin typeface="Arial Black" pitchFamily="34" charset="0"/>
              </a:rPr>
              <a:t>Lord Jim</a:t>
            </a:r>
            <a:r>
              <a:rPr lang="en-US" sz="2800" dirty="0" smtClean="0">
                <a:solidFill>
                  <a:schemeClr val="bg1"/>
                </a:solidFill>
                <a:latin typeface="Arial Black" pitchFamily="34" charset="0"/>
              </a:rPr>
              <a: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Tree>
  </p:cSld>
  <p:clrMapOvr>
    <a:masterClrMapping/>
  </p:clrMapOvr>
  <p:transition advClick="0" advTm="60000"/>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Tree>
  </p:cSld>
  <p:clrMapOvr>
    <a:masterClrMapping/>
  </p:clrMapOvr>
  <p:transition advClick="0" advTm="60000"/>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Tree>
  </p:cSld>
  <p:clrMapOvr>
    <a:masterClrMapping/>
  </p:clrMapOvr>
  <p:transition advClick="0" advTm="50000"/>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10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Tree>
  </p:cSld>
  <p:clrMapOvr>
    <a:masterClrMapping/>
  </p:clrMapOvr>
  <p:transition advClick="0" advTm="10000"/>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TIME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Pencils Down.</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Answer sheets will now be collected.</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92500"/>
          </a:bodyPr>
          <a:lstStyle/>
          <a:p>
            <a:pPr marL="228600" indent="0">
              <a:buNone/>
            </a:pPr>
            <a:r>
              <a:rPr lang="en-US" sz="2600" dirty="0" smtClean="0">
                <a:solidFill>
                  <a:schemeClr val="bg1"/>
                </a:solidFill>
                <a:latin typeface="Arial Black" pitchFamily="34" charset="0"/>
              </a:rPr>
              <a:t>Answers for Literature questions follow on next slide.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Advance once all answer sheets have been collected.</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Group A Students may return to their team.</a:t>
            </a:r>
          </a:p>
          <a:p>
            <a:pPr marL="228600" indent="0">
              <a:buNone/>
            </a:pPr>
            <a:r>
              <a:rPr lang="en-US" sz="2600" dirty="0" smtClean="0">
                <a:solidFill>
                  <a:schemeClr val="bg1"/>
                </a:solidFill>
                <a:latin typeface="Arial Black" pitchFamily="34" charset="0"/>
              </a:rPr>
              <a:t>Group B Students may be seated.</a:t>
            </a:r>
          </a:p>
          <a:p>
            <a:pPr marL="228600" indent="0">
              <a:buNone/>
            </a:pPr>
            <a:r>
              <a:rPr lang="en-US" sz="2600" dirty="0" smtClean="0">
                <a:solidFill>
                  <a:schemeClr val="bg1"/>
                </a:solidFill>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70000" lnSpcReduction="20000"/>
          </a:bodyPr>
          <a:lstStyle/>
          <a:p>
            <a:pPr marL="228600" indent="0">
              <a:buNone/>
            </a:pPr>
            <a:r>
              <a:rPr lang="en-US" sz="2600" dirty="0" smtClean="0">
                <a:solidFill>
                  <a:schemeClr val="bg1"/>
                </a:solidFill>
                <a:latin typeface="Arial Black" pitchFamily="34" charset="0"/>
              </a:rPr>
              <a:t>Answers</a:t>
            </a:r>
          </a:p>
          <a:p>
            <a:pPr marL="742950" indent="-514350">
              <a:buAutoNum type="arabicParenR"/>
            </a:pPr>
            <a:r>
              <a:rPr lang="en-US" sz="2600" dirty="0" smtClean="0">
                <a:solidFill>
                  <a:schemeClr val="bg1"/>
                </a:solidFill>
                <a:latin typeface="Arial Black" pitchFamily="34" charset="0"/>
              </a:rPr>
              <a:t>All Animals Are Equal / But Some Are More Equal Than Others </a:t>
            </a:r>
          </a:p>
          <a:p>
            <a:pPr marL="742950" indent="-514350">
              <a:buAutoNum type="arabicParenR"/>
            </a:pPr>
            <a:r>
              <a:rPr lang="en-US" sz="2600" dirty="0" smtClean="0">
                <a:solidFill>
                  <a:schemeClr val="bg1"/>
                </a:solidFill>
                <a:latin typeface="Arial Black" pitchFamily="34" charset="0"/>
              </a:rPr>
              <a:t>[Nathaniel] Hawthorne</a:t>
            </a:r>
          </a:p>
          <a:p>
            <a:pPr marL="742950" indent="-514350">
              <a:buAutoNum type="arabicParenR"/>
            </a:pPr>
            <a:r>
              <a:rPr lang="en-US" sz="2600" dirty="0" smtClean="0">
                <a:solidFill>
                  <a:schemeClr val="bg1"/>
                </a:solidFill>
                <a:latin typeface="Arial Black" pitchFamily="34" charset="0"/>
              </a:rPr>
              <a:t>Virgil</a:t>
            </a:r>
          </a:p>
          <a:p>
            <a:pPr marL="742950" indent="-514350">
              <a:buAutoNum type="arabicParenR"/>
            </a:pPr>
            <a:r>
              <a:rPr lang="en-US" sz="2600" dirty="0" smtClean="0">
                <a:solidFill>
                  <a:schemeClr val="bg1"/>
                </a:solidFill>
                <a:latin typeface="Arial Black" pitchFamily="34" charset="0"/>
              </a:rPr>
              <a:t>Call of the Wild </a:t>
            </a:r>
          </a:p>
          <a:p>
            <a:pPr marL="742950" indent="-514350">
              <a:buAutoNum type="arabicParenR"/>
            </a:pPr>
            <a:r>
              <a:rPr lang="en-US" sz="2600" dirty="0" smtClean="0">
                <a:solidFill>
                  <a:schemeClr val="bg1"/>
                </a:solidFill>
                <a:latin typeface="Arial Black" pitchFamily="34" charset="0"/>
              </a:rPr>
              <a:t>One Day in the Life of Ivan </a:t>
            </a:r>
            <a:r>
              <a:rPr lang="en-US" sz="2600" dirty="0" err="1" smtClean="0">
                <a:solidFill>
                  <a:schemeClr val="bg1"/>
                </a:solidFill>
                <a:latin typeface="Arial Black" pitchFamily="34" charset="0"/>
              </a:rPr>
              <a:t>Denisovich</a:t>
            </a:r>
            <a:endParaRPr lang="en-US" sz="2600" dirty="0" smtClean="0">
              <a:solidFill>
                <a:schemeClr val="bg1"/>
              </a:solidFill>
              <a:latin typeface="Arial Black" pitchFamily="34" charset="0"/>
            </a:endParaRPr>
          </a:p>
          <a:p>
            <a:pPr marL="742950" indent="-514350">
              <a:buAutoNum type="arabicParenR"/>
            </a:pPr>
            <a:r>
              <a:rPr lang="en-US" sz="2600" dirty="0" smtClean="0">
                <a:solidFill>
                  <a:schemeClr val="bg1"/>
                </a:solidFill>
                <a:latin typeface="Arial Black" pitchFamily="34" charset="0"/>
              </a:rPr>
              <a:t>archery</a:t>
            </a:r>
          </a:p>
          <a:p>
            <a:pPr marL="742950" indent="-514350">
              <a:buAutoNum type="arabicParenR"/>
            </a:pPr>
            <a:r>
              <a:rPr lang="en-US" sz="2600" dirty="0" smtClean="0">
                <a:solidFill>
                  <a:schemeClr val="bg1"/>
                </a:solidFill>
                <a:latin typeface="Arial Black" pitchFamily="34" charset="0"/>
              </a:rPr>
              <a:t>[Henry David] Thoreau</a:t>
            </a:r>
          </a:p>
          <a:p>
            <a:pPr marL="742950" indent="-514350">
              <a:buAutoNum type="arabicParenR"/>
            </a:pPr>
            <a:r>
              <a:rPr lang="en-US" sz="2600" dirty="0" smtClean="0">
                <a:solidFill>
                  <a:schemeClr val="bg1"/>
                </a:solidFill>
                <a:latin typeface="Arial Black" pitchFamily="34" charset="0"/>
              </a:rPr>
              <a:t>[Marcus] Brutus</a:t>
            </a:r>
          </a:p>
          <a:p>
            <a:pPr marL="742950" indent="-514350">
              <a:buAutoNum type="arabicParenR"/>
            </a:pPr>
            <a:r>
              <a:rPr lang="en-US" sz="2600" dirty="0" smtClean="0">
                <a:solidFill>
                  <a:schemeClr val="bg1"/>
                </a:solidFill>
                <a:latin typeface="Arial Black" pitchFamily="34" charset="0"/>
              </a:rPr>
              <a:t>Revelation</a:t>
            </a:r>
          </a:p>
          <a:p>
            <a:pPr marL="742950" indent="-514350">
              <a:buAutoNum type="arabicParenR"/>
            </a:pPr>
            <a:r>
              <a:rPr lang="en-US" sz="2600" dirty="0" smtClean="0">
                <a:solidFill>
                  <a:schemeClr val="bg1"/>
                </a:solidFill>
                <a:latin typeface="Arial Black" pitchFamily="34" charset="0"/>
              </a:rPr>
              <a:t>Jack Burden</a:t>
            </a:r>
          </a:p>
          <a:p>
            <a:pPr marL="742950" indent="-514350">
              <a:buAutoNum type="arabicParenR"/>
            </a:pPr>
            <a:r>
              <a:rPr lang="en-US" sz="2600" dirty="0" smtClean="0">
                <a:solidFill>
                  <a:schemeClr val="bg1"/>
                </a:solidFill>
                <a:latin typeface="Arial Black" pitchFamily="34" charset="0"/>
              </a:rPr>
              <a:t>psychiatrist</a:t>
            </a:r>
          </a:p>
          <a:p>
            <a:pPr marL="742950" indent="-514350">
              <a:buAutoNum type="arabicParenR"/>
            </a:pPr>
            <a:r>
              <a:rPr lang="en-US" sz="2600" dirty="0" smtClean="0">
                <a:solidFill>
                  <a:schemeClr val="bg1"/>
                </a:solidFill>
                <a:latin typeface="Arial Black" pitchFamily="34" charset="0"/>
              </a:rPr>
              <a:t>a ship</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Literature</a:t>
            </a:r>
            <a:endParaRPr lang="en-US" sz="3600" dirty="0"/>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
        <p:nvSpPr>
          <p:cNvPr id="998402"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Group B Students are seated and ready to begin.</a:t>
            </a:r>
          </a:p>
          <a:p>
            <a:pPr marL="228600" indent="0" eaLnBrk="1" hangingPunct="1">
              <a:buFont typeface="Arial" charset="0"/>
              <a:buNone/>
            </a:pPr>
            <a:endParaRPr lang="en-US" sz="2600" dirty="0" smtClean="0">
              <a:solidFill>
                <a:schemeClr val="bg1"/>
              </a:solidFill>
              <a:latin typeface="Arial Black" pitchFamily="34" charset="0"/>
            </a:endParaRPr>
          </a:p>
          <a:p>
            <a:pPr marL="228600" indent="0" eaLnBrk="1" hangingPunct="1">
              <a:buFont typeface="Arial" charset="0"/>
              <a:buNone/>
            </a:pPr>
            <a:r>
              <a:rPr lang="en-US" sz="2600" dirty="0" smtClean="0">
                <a:solidFill>
                  <a:schemeClr val="bg1"/>
                </a:solidFill>
                <a:latin typeface="Arial Black" pitchFamily="34" charset="0"/>
              </a:rPr>
              <a:t>Proctors distribute the Word Problems worksheets face-down for each student.</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998405"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#4:</a:t>
            </a:r>
          </a:p>
          <a:p>
            <a:pPr marL="228600" indent="0">
              <a:buNone/>
            </a:pPr>
            <a:r>
              <a:rPr lang="en-US" sz="2800" dirty="0" smtClean="0">
                <a:solidFill>
                  <a:schemeClr val="bg1"/>
                </a:solidFill>
                <a:latin typeface="Arial Black" pitchFamily="34" charset="0"/>
              </a:rPr>
              <a:t>The Zimmerman Telegram tried to convince what country to join Germany in fighting the US in World War I?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49" name="Content Placeholder 2"/>
          <p:cNvSpPr>
            <a:spLocks noGrp="1"/>
          </p:cNvSpPr>
          <p:nvPr>
            <p:ph idx="1"/>
          </p:nvPr>
        </p:nvSpPr>
        <p:spPr>
          <a:xfrm>
            <a:off x="457200" y="1600200"/>
            <a:ext cx="8229600" cy="4038600"/>
          </a:xfrm>
        </p:spPr>
        <p:txBody>
          <a:bodyPr>
            <a:normAutofit lnSpcReduction="10000"/>
          </a:bodyPr>
          <a:lstStyle/>
          <a:p>
            <a:pPr marL="228600" indent="0" eaLnBrk="1" hangingPunct="1">
              <a:buFont typeface="Arial" charset="0"/>
              <a:buNone/>
            </a:pPr>
            <a:r>
              <a:rPr lang="en-US" sz="2600" dirty="0" smtClean="0">
                <a:solidFill>
                  <a:schemeClr val="bg1"/>
                </a:solidFill>
                <a:latin typeface="Arial Black" pitchFamily="34" charset="0"/>
              </a:rPr>
              <a:t>Students may turn over their worksheets.</a:t>
            </a:r>
          </a:p>
          <a:p>
            <a:pPr marL="228600" indent="0" eaLnBrk="1" hangingPunct="1">
              <a:buFont typeface="Arial" charset="0"/>
              <a:buNone/>
            </a:pPr>
            <a:endParaRPr lang="en-US" sz="2600" dirty="0" smtClean="0">
              <a:solidFill>
                <a:schemeClr val="bg1"/>
              </a:solidFill>
              <a:latin typeface="Arial Black" pitchFamily="34" charset="0"/>
            </a:endParaRPr>
          </a:p>
          <a:p>
            <a:pPr marL="228600" indent="0" eaLnBrk="1" hangingPunct="1">
              <a:buFont typeface="Arial" charset="0"/>
              <a:buNone/>
            </a:pPr>
            <a:r>
              <a:rPr lang="en-US" sz="2600" dirty="0" smtClean="0">
                <a:solidFill>
                  <a:schemeClr val="bg1"/>
                </a:solidFill>
                <a:latin typeface="Arial Black" pitchFamily="34" charset="0"/>
              </a:rPr>
              <a:t>Question #1:</a:t>
            </a:r>
          </a:p>
          <a:p>
            <a:pPr marL="228600" indent="0" eaLnBrk="1" hangingPunct="1">
              <a:buFont typeface="Arial" charset="0"/>
              <a:buNone/>
            </a:pPr>
            <a:r>
              <a:rPr lang="en-US" sz="2800" dirty="0" smtClean="0">
                <a:solidFill>
                  <a:schemeClr val="bg1"/>
                </a:solidFill>
                <a:latin typeface="Arial Black" pitchFamily="34" charset="0"/>
              </a:rPr>
              <a:t>A basketball player, after shooting </a:t>
            </a:r>
            <a:r>
              <a:rPr lang="en-US" sz="2800" i="1" dirty="0" smtClean="0">
                <a:solidFill>
                  <a:schemeClr val="bg1"/>
                </a:solidFill>
                <a:latin typeface="Arial Black" pitchFamily="34" charset="0"/>
              </a:rPr>
              <a:t>n</a:t>
            </a:r>
            <a:r>
              <a:rPr lang="en-US" sz="2800" dirty="0" smtClean="0">
                <a:solidFill>
                  <a:schemeClr val="bg1"/>
                </a:solidFill>
                <a:latin typeface="Arial Black" pitchFamily="34" charset="0"/>
              </a:rPr>
              <a:t> free throws, has a free throw percentage of 80%.  The player then makes five straight free throws and then has a free throw percentage of 84%.  What is the value of </a:t>
            </a:r>
            <a:r>
              <a:rPr lang="en-US" sz="2800" i="1" dirty="0" smtClean="0">
                <a:solidFill>
                  <a:schemeClr val="bg1"/>
                </a:solidFill>
                <a:latin typeface="Arial Black" pitchFamily="34" charset="0"/>
              </a:rPr>
              <a:t>n</a:t>
            </a:r>
            <a:r>
              <a:rPr lang="en-US" sz="2800" dirty="0" smtClean="0">
                <a:solidFill>
                  <a:schemeClr val="bg1"/>
                </a:solidFill>
                <a:latin typeface="Arial Black" pitchFamily="34" charset="0"/>
              </a:rPr>
              <a:t>?</a:t>
            </a:r>
            <a:endParaRPr lang="en-US" sz="2600" dirty="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00453"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20000"/>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7"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#2: </a:t>
            </a:r>
          </a:p>
          <a:p>
            <a:pPr marL="228600" indent="0" eaLnBrk="1" hangingPunct="1">
              <a:buFont typeface="Arial" charset="0"/>
              <a:buNone/>
            </a:pPr>
            <a:r>
              <a:rPr lang="en-US" sz="2800" dirty="0" smtClean="0">
                <a:solidFill>
                  <a:schemeClr val="bg1"/>
                </a:solidFill>
                <a:latin typeface="Arial Black" pitchFamily="34" charset="0"/>
              </a:rPr>
              <a:t>How many ways are there to choose a team of 4 quiz bowl players from a pool of 10 possible players? (Assume that choosing players A, B, C, D is the same as choosing players B, C, D, A, etc.)</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02501"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20000"/>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5"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#3: </a:t>
            </a:r>
          </a:p>
          <a:p>
            <a:pPr marL="228600" indent="0" eaLnBrk="1" hangingPunct="1">
              <a:buFont typeface="Arial" charset="0"/>
              <a:buNone/>
            </a:pPr>
            <a:r>
              <a:rPr lang="en-US" sz="2800" dirty="0" smtClean="0">
                <a:solidFill>
                  <a:schemeClr val="bg1"/>
                </a:solidFill>
                <a:latin typeface="Arial Black" pitchFamily="34" charset="0"/>
              </a:rPr>
              <a:t>At the county fair, cotton candy costs $3 and funnel cake costs $5.  From these two foods, the fair earns $392.  If 108 total cotton candy and funnel cakes were sold, how many funnel cakes were sold?</a:t>
            </a:r>
            <a:endParaRPr lang="en-US" sz="2600" dirty="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04549"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20000"/>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3"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#4: </a:t>
            </a:r>
          </a:p>
          <a:p>
            <a:pPr marL="228600" indent="0" eaLnBrk="1" hangingPunct="1">
              <a:buFont typeface="Arial" charset="0"/>
              <a:buNone/>
            </a:pPr>
            <a:r>
              <a:rPr lang="en-US" sz="2800" dirty="0" smtClean="0">
                <a:solidFill>
                  <a:schemeClr val="bg1"/>
                </a:solidFill>
                <a:latin typeface="Arial Black" pitchFamily="34" charset="0"/>
              </a:rPr>
              <a:t>Suppose Jason and Judy Dalton live in a house with a driveway.  If Jason can shovel snow from the driveway in 45 minutes, and Judy can shovel snow from the driveway in 30 minutes, how long does it take for Jason and Judy to shovel the snow together?</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0659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20000"/>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1"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#5: </a:t>
            </a:r>
          </a:p>
          <a:p>
            <a:pPr marL="228600" indent="0" eaLnBrk="1" hangingPunct="1">
              <a:buFont typeface="Arial" charset="0"/>
              <a:buNone/>
            </a:pPr>
            <a:r>
              <a:rPr lang="en-US" sz="2800" dirty="0" smtClean="0">
                <a:solidFill>
                  <a:schemeClr val="bg1"/>
                </a:solidFill>
                <a:latin typeface="Arial Black" pitchFamily="34" charset="0"/>
              </a:rPr>
              <a:t>What is the largest prime factor of 1551?</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08645"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20000"/>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89"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#6: </a:t>
            </a:r>
          </a:p>
          <a:p>
            <a:pPr marL="228600" indent="0" eaLnBrk="1" hangingPunct="1">
              <a:buFont typeface="Arial" charset="0"/>
              <a:buNone/>
            </a:pPr>
            <a:r>
              <a:rPr lang="en-US" sz="2800" dirty="0" smtClean="0">
                <a:solidFill>
                  <a:schemeClr val="bg1"/>
                </a:solidFill>
                <a:latin typeface="Arial Black" pitchFamily="34" charset="0"/>
              </a:rPr>
              <a:t>You start out driving on a road headed south.  After driving for 8 miles, you make a 60° turn due west and drive for another 6 miles.  How far do you end up from your starting point?</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10693"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20000"/>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7"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#7: </a:t>
            </a:r>
          </a:p>
          <a:p>
            <a:pPr marL="228600" indent="0" eaLnBrk="1" hangingPunct="1">
              <a:buFont typeface="Arial" charset="0"/>
              <a:buNone/>
            </a:pPr>
            <a:r>
              <a:rPr lang="en-US" sz="2800" dirty="0" smtClean="0">
                <a:solidFill>
                  <a:schemeClr val="bg1"/>
                </a:solidFill>
                <a:latin typeface="Arial Black" pitchFamily="34" charset="0"/>
              </a:rPr>
              <a:t>You find $3.60 in equal numbers of nickels, dimes and quarters.  How much of each coin do you have?</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12741"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20000"/>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5"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#8: </a:t>
            </a:r>
          </a:p>
          <a:p>
            <a:pPr marL="228600" indent="0" eaLnBrk="1" hangingPunct="1">
              <a:buFont typeface="Arial" charset="0"/>
              <a:buNone/>
            </a:pPr>
            <a:r>
              <a:rPr lang="en-US" dirty="0" smtClean="0">
                <a:solidFill>
                  <a:schemeClr val="bg1"/>
                </a:solidFill>
                <a:latin typeface="Arial Black" pitchFamily="34" charset="0"/>
              </a:rPr>
              <a:t>A ball is bounced, reaching 2/3 of its previous height with each bounce.  How far (in inches) has the ball traveled at the time of the third bounce if it was originally dropped from a height of 27 inches?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14789"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20000"/>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3"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#9: </a:t>
            </a:r>
          </a:p>
          <a:p>
            <a:pPr marL="228600" indent="0" eaLnBrk="1" hangingPunct="1">
              <a:buFont typeface="Arial" charset="0"/>
              <a:buNone/>
            </a:pPr>
            <a:r>
              <a:rPr lang="en-US" sz="2800" dirty="0" smtClean="0">
                <a:solidFill>
                  <a:schemeClr val="bg1"/>
                </a:solidFill>
                <a:latin typeface="Arial Black" pitchFamily="34" charset="0"/>
              </a:rPr>
              <a:t>Lisa makes a 68, 92, 99, and 69 on her first four tests.  What must she make on the fifth test in order to average an 85?</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1683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20000"/>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1"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#10: </a:t>
            </a:r>
          </a:p>
          <a:p>
            <a:pPr marL="228600" indent="0" eaLnBrk="1" hangingPunct="1">
              <a:buFont typeface="Arial" charset="0"/>
              <a:buNone/>
            </a:pPr>
            <a:r>
              <a:rPr lang="en-US" sz="2800" dirty="0" smtClean="0">
                <a:solidFill>
                  <a:schemeClr val="bg1"/>
                </a:solidFill>
                <a:latin typeface="Arial Black" pitchFamily="34" charset="0"/>
              </a:rPr>
              <a:t>A student guesses the answers to four questions on a true-false test.  What is the probability that the student gets at least 3 questions correct?</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18885"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#5:</a:t>
            </a:r>
          </a:p>
          <a:p>
            <a:pPr marL="228600" indent="0">
              <a:buNone/>
            </a:pPr>
            <a:r>
              <a:rPr lang="en-US" sz="2800" dirty="0" smtClean="0">
                <a:solidFill>
                  <a:schemeClr val="bg1"/>
                </a:solidFill>
                <a:latin typeface="Arial Black" pitchFamily="34" charset="0"/>
              </a:rPr>
              <a:t>World War II formally ended in 1945 with a surrender ceremony on what American Battleship?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29"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#11: </a:t>
            </a:r>
          </a:p>
          <a:p>
            <a:pPr marL="228600" indent="0" eaLnBrk="1" hangingPunct="1">
              <a:buFont typeface="Arial" charset="0"/>
              <a:buNone/>
            </a:pPr>
            <a:r>
              <a:rPr lang="en-US" sz="2800" dirty="0" smtClean="0">
                <a:solidFill>
                  <a:schemeClr val="bg1"/>
                </a:solidFill>
                <a:latin typeface="Arial Black" pitchFamily="34" charset="0"/>
              </a:rPr>
              <a:t>Bert puts $4000 into an account that earns 5% annual interest.  How much remains in the account after two years?</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20933"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20000"/>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7"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#12: </a:t>
            </a:r>
          </a:p>
          <a:p>
            <a:pPr marL="228600" indent="0" eaLnBrk="1" hangingPunct="1">
              <a:buFont typeface="Arial" charset="0"/>
              <a:buNone/>
            </a:pPr>
            <a:r>
              <a:rPr lang="en-US" sz="2800" dirty="0" smtClean="0">
                <a:solidFill>
                  <a:schemeClr val="bg1"/>
                </a:solidFill>
                <a:latin typeface="Arial Black" pitchFamily="34" charset="0"/>
              </a:rPr>
              <a:t>The Student Council estimates that it will sell 300 tickets to the Spring Fling if the ticket prices are $5.  For every five cent reduction in price, the Student Council estimates that it will sell 10 more tickets.  What ticket price would maximize revenue for the Student Council?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22981"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20000"/>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5"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25029"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120000"/>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3"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a:p>
            <a:pPr marL="228600" indent="0" eaLnBrk="1" hangingPunct="1">
              <a:buFont typeface="Arial" charse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Black" pitchFamily="34" charset="0"/>
              </a:rPr>
              <a:t>3 Minutes Remaining</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27078"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60000"/>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1"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a:p>
            <a:pPr marL="228600" indent="0" eaLnBrk="1" hangingPunct="1">
              <a:buFont typeface="Arial" charse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Black" pitchFamily="34" charset="0"/>
              </a:rPr>
              <a:t>2 Minutes Remaining</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2912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60000"/>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69"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a:p>
            <a:pPr marL="228600" indent="0" eaLnBrk="1" hangingPunct="1">
              <a:buFont typeface="Arial" charse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Black" pitchFamily="34" charset="0"/>
              </a:rPr>
              <a:t>1 Minute Remaining</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31174"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50000"/>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7"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a:p>
            <a:pPr marL="228600" indent="0" eaLnBrk="1" hangingPunct="1">
              <a:buFont typeface="Arial" charse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Black" pitchFamily="34" charset="0"/>
              </a:rPr>
              <a:t>10 Seconds Remaining</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33222"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advClick="0" advTm="10000"/>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5"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smtClean="0">
                <a:solidFill>
                  <a:schemeClr val="bg1"/>
                </a:solidFill>
                <a:latin typeface="Arial Black" pitchFamily="34" charset="0"/>
              </a:rPr>
              <a:t>TIME</a:t>
            </a:r>
          </a:p>
          <a:p>
            <a:pPr marL="228600" indent="0" eaLnBrk="1" hangingPunct="1">
              <a:buFont typeface="Arial" charset="0"/>
              <a:buNone/>
            </a:pPr>
            <a:endParaRPr lang="en-US" sz="2600" smtClean="0">
              <a:solidFill>
                <a:schemeClr val="bg1"/>
              </a:solidFill>
              <a:latin typeface="Arial Black" pitchFamily="34" charset="0"/>
            </a:endParaRPr>
          </a:p>
          <a:p>
            <a:pPr marL="228600" indent="0" eaLnBrk="1" hangingPunct="1">
              <a:buFont typeface="Arial" charset="0"/>
              <a:buNone/>
            </a:pPr>
            <a:r>
              <a:rPr lang="en-US" sz="2600" smtClean="0">
                <a:solidFill>
                  <a:schemeClr val="bg1"/>
                </a:solidFill>
                <a:latin typeface="Arial Black" pitchFamily="34" charset="0"/>
              </a:rPr>
              <a:t>Pencils Down.</a:t>
            </a:r>
          </a:p>
          <a:p>
            <a:pPr marL="228600" indent="0" eaLnBrk="1" hangingPunct="1">
              <a:buFont typeface="Arial" charset="0"/>
              <a:buNone/>
            </a:pPr>
            <a:endParaRPr lang="en-US" sz="2600" smtClean="0">
              <a:solidFill>
                <a:schemeClr val="bg1"/>
              </a:solidFill>
              <a:latin typeface="Arial Black" pitchFamily="34" charset="0"/>
            </a:endParaRPr>
          </a:p>
          <a:p>
            <a:pPr marL="228600" indent="0" eaLnBrk="1" hangingPunct="1">
              <a:buFont typeface="Arial" charset="0"/>
              <a:buNone/>
            </a:pPr>
            <a:r>
              <a:rPr lang="en-US" sz="2600" smtClean="0">
                <a:solidFill>
                  <a:schemeClr val="bg1"/>
                </a:solidFill>
                <a:latin typeface="Arial Black" pitchFamily="34" charset="0"/>
              </a:rPr>
              <a:t>Answer sheets will now be collected.</a:t>
            </a:r>
          </a:p>
          <a:p>
            <a:pPr marL="228600" indent="0" eaLnBrk="1" hangingPunct="1">
              <a:buFont typeface="Arial" charset="0"/>
              <a:buNone/>
            </a:pPr>
            <a:endParaRPr lang="en-US" sz="260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35269"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600"/>
          </a:xfrm>
        </p:spPr>
        <p:txBody>
          <a:bodyPr rtlCol="0">
            <a:normAutofit fontScale="92500"/>
          </a:bodyPr>
          <a:lstStyle/>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Answers for Word Problem questions follow on next slide.</a:t>
            </a:r>
          </a:p>
          <a:p>
            <a:pPr marL="228600" indent="0" eaLnBrk="1" fontAlgn="auto" hangingPunct="1">
              <a:spcAft>
                <a:spcPts val="0"/>
              </a:spcAft>
              <a:buFont typeface="Arial" pitchFamily="34" charset="0"/>
              <a:buNone/>
              <a:defRPr/>
            </a:pPr>
            <a:endParaRPr lang="en-US" sz="2600" dirty="0" smtClean="0">
              <a:solidFill>
                <a:schemeClr val="bg1"/>
              </a:solidFill>
              <a:latin typeface="Arial Black" pitchFamily="34" charset="0"/>
            </a:endParaRPr>
          </a:p>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Advance once all answer sheets have been collected.</a:t>
            </a:r>
          </a:p>
          <a:p>
            <a:pPr marL="228600" indent="0" eaLnBrk="1" fontAlgn="auto" hangingPunct="1">
              <a:spcAft>
                <a:spcPts val="0"/>
              </a:spcAft>
              <a:buFont typeface="Arial" pitchFamily="34" charset="0"/>
              <a:buNone/>
              <a:defRPr/>
            </a:pPr>
            <a:endParaRPr lang="en-US" sz="2600" dirty="0" smtClean="0">
              <a:solidFill>
                <a:schemeClr val="bg1"/>
              </a:solidFill>
              <a:latin typeface="Arial Black" pitchFamily="34" charset="0"/>
            </a:endParaRPr>
          </a:p>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Group B Students may return to their team.</a:t>
            </a:r>
          </a:p>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Group C Students may be seated.</a:t>
            </a:r>
          </a:p>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 </a:t>
            </a:r>
          </a:p>
          <a:p>
            <a:pPr marL="228600" indent="0" eaLnBrk="1" fontAlgn="auto" hangingPunct="1">
              <a:spcAft>
                <a:spcPts val="0"/>
              </a:spcAft>
              <a:buFont typeface="Arial" pitchFamily="34" charset="0"/>
              <a:buNone/>
              <a:defRPr/>
            </a:pPr>
            <a:endParaRPr lang="en-US" sz="2600" dirty="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3731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600"/>
          </a:xfrm>
        </p:spPr>
        <p:txBody>
          <a:bodyPr>
            <a:normAutofit/>
          </a:bodyPr>
          <a:lstStyle/>
          <a:p>
            <a:pPr marL="228600" indent="0" eaLnBrk="1" hangingPunct="1">
              <a:lnSpc>
                <a:spcPct val="80000"/>
              </a:lnSpc>
              <a:buFont typeface="Arial" charset="0"/>
              <a:buNone/>
            </a:pPr>
            <a:r>
              <a:rPr lang="en-US" sz="2000" smtClean="0">
                <a:solidFill>
                  <a:schemeClr val="bg1"/>
                </a:solidFill>
                <a:latin typeface="Arial Black" pitchFamily="34" charset="0"/>
              </a:rPr>
              <a:t>Answers</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20</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210</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34 funnel cakes</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18 minutes</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47</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sqrt(148) miles</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9</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87 inches</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97</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5/16</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$4410</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$3.25</a:t>
            </a:r>
          </a:p>
          <a:p>
            <a:pPr marL="228600" indent="0" eaLnBrk="1" hangingPunct="1">
              <a:lnSpc>
                <a:spcPct val="80000"/>
              </a:lnSpc>
              <a:buFont typeface="Arial" charset="0"/>
              <a:buAutoNum type="arabicParenR"/>
            </a:pPr>
            <a:endParaRPr lang="en-US" sz="200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039365"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6: </a:t>
            </a:r>
            <a:r>
              <a:rPr lang="en-US" sz="3600" dirty="0">
                <a:solidFill>
                  <a:schemeClr val="bg1"/>
                </a:solidFill>
                <a:latin typeface="Arial Black" pitchFamily="34" charset="0"/>
              </a:rPr>
              <a:t>Word Problems</a:t>
            </a:r>
            <a:endParaRPr lang="en-US" sz="36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#5:</a:t>
            </a:r>
          </a:p>
          <a:p>
            <a:pPr marL="228600" indent="0">
              <a:buNone/>
            </a:pPr>
            <a:r>
              <a:rPr lang="en-US" sz="2800" dirty="0" smtClean="0">
                <a:solidFill>
                  <a:schemeClr val="bg1"/>
                </a:solidFill>
                <a:latin typeface="Arial Black" pitchFamily="34" charset="0"/>
              </a:rPr>
              <a:t>World War II formally ended in 1945 with a surrender ceremony on what American Battleship?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
        <p:nvSpPr>
          <p:cNvPr id="824322"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Group C Students are seated and ready to begin.</a:t>
            </a:r>
          </a:p>
          <a:p>
            <a:pPr marL="228600" indent="0" eaLnBrk="1" hangingPunct="1">
              <a:buFont typeface="Arial" charse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Proctors distribute the Calculus and Trigonometry worksheets face-down for each student.</a:t>
            </a:r>
          </a:p>
          <a:p>
            <a:pPr marL="228600" indent="0" eaLnBrk="1" hangingPunct="1">
              <a:buFont typeface="Arial" charset="0"/>
              <a:buNone/>
            </a:pPr>
            <a:endParaRPr lang="en-US" sz="2600" dirty="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24325"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69"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may turn over their worksheets.</a:t>
            </a:r>
          </a:p>
          <a:p>
            <a:pPr marL="228600" indent="0" eaLnBrk="1" hangingPunct="1">
              <a:buFont typeface="Arial" charset="0"/>
              <a:buNone/>
            </a:pPr>
            <a:endParaRPr lang="en-US" sz="2600" dirty="0" smtClean="0">
              <a:solidFill>
                <a:schemeClr val="bg1"/>
              </a:solidFill>
              <a:latin typeface="Arial Black" pitchFamily="34" charset="0"/>
            </a:endParaRPr>
          </a:p>
          <a:p>
            <a:pPr marL="228600" indent="0" eaLnBrk="1" hangingPunct="1">
              <a:buFont typeface="Arial" charset="0"/>
              <a:buNone/>
            </a:pPr>
            <a:r>
              <a:rPr lang="en-US" sz="2600" dirty="0" smtClean="0">
                <a:solidFill>
                  <a:schemeClr val="bg1"/>
                </a:solidFill>
                <a:latin typeface="Arial Black" pitchFamily="34" charset="0"/>
              </a:rPr>
              <a:t>Question #1:</a:t>
            </a:r>
          </a:p>
          <a:p>
            <a:pPr marL="228600" indent="0" eaLnBrk="1" hangingPunct="1">
              <a:buFont typeface="Arial" charset="0"/>
              <a:buNone/>
            </a:pPr>
            <a:r>
              <a:rPr lang="en-US" dirty="0" smtClean="0">
                <a:solidFill>
                  <a:schemeClr val="bg1"/>
                </a:solidFill>
                <a:latin typeface="Arial Black" pitchFamily="34" charset="0"/>
              </a:rPr>
              <a:t>Convert 17π/12 radians to degrees.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26373"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20000"/>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7"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#2: </a:t>
            </a:r>
          </a:p>
          <a:p>
            <a:pPr marL="228600" indent="0" eaLnBrk="1" hangingPunct="1">
              <a:buFont typeface="Arial" charset="0"/>
              <a:buNone/>
            </a:pPr>
            <a:r>
              <a:rPr lang="en-US" dirty="0" smtClean="0">
                <a:solidFill>
                  <a:schemeClr val="bg1"/>
                </a:solidFill>
              </a:rPr>
              <a:t>What is                                  ?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28422"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
        <p:nvSpPr>
          <p:cNvPr id="7045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0451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1447800"/>
            <a:ext cx="2714625" cy="2352675"/>
          </a:xfrm>
          <a:prstGeom prst="rect">
            <a:avLst/>
          </a:prstGeom>
          <a:noFill/>
        </p:spPr>
      </p:pic>
      <p:sp>
        <p:nvSpPr>
          <p:cNvPr id="704517" name="Rectangle 5"/>
          <p:cNvSpPr>
            <a:spLocks noChangeArrowheads="1"/>
          </p:cNvSpPr>
          <p:nvPr/>
        </p:nvSpPr>
        <p:spPr bwMode="auto">
          <a:xfrm>
            <a:off x="0" y="2809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advClick="0" advTm="20000"/>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5"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#3: </a:t>
            </a:r>
          </a:p>
          <a:p>
            <a:pPr marL="228600" indent="0" eaLnBrk="1" hangingPunct="1">
              <a:buFont typeface="Arial" charset="0"/>
              <a:buNone/>
            </a:pPr>
            <a:r>
              <a:rPr lang="en-US" dirty="0" smtClean="0">
                <a:solidFill>
                  <a:schemeClr val="bg1"/>
                </a:solidFill>
                <a:latin typeface="Arial Black" pitchFamily="34" charset="0"/>
              </a:rPr>
              <a:t>Given that sin(40°) ≈ 0.643, find </a:t>
            </a:r>
            <a:r>
              <a:rPr lang="en-US" dirty="0" err="1" smtClean="0">
                <a:solidFill>
                  <a:schemeClr val="bg1"/>
                </a:solidFill>
                <a:latin typeface="Arial Black" pitchFamily="34" charset="0"/>
              </a:rPr>
              <a:t>cos</a:t>
            </a:r>
            <a:r>
              <a:rPr lang="en-US" dirty="0" smtClean="0">
                <a:solidFill>
                  <a:schemeClr val="bg1"/>
                </a:solidFill>
                <a:latin typeface="Arial Black" pitchFamily="34" charset="0"/>
              </a:rPr>
              <a:t>(130°).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30469"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20000"/>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3"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#4: </a:t>
            </a:r>
          </a:p>
          <a:p>
            <a:pPr marL="228600" indent="0" eaLnBrk="1" hangingPunct="1">
              <a:buFont typeface="Arial" charset="0"/>
              <a:buNone/>
            </a:pPr>
            <a:r>
              <a:rPr lang="en-US" dirty="0" smtClean="0">
                <a:solidFill>
                  <a:schemeClr val="bg1"/>
                </a:solidFill>
                <a:latin typeface="Arial Black" pitchFamily="34" charset="0"/>
              </a:rPr>
              <a:t>Find the equation of the tangent line to the graph of </a:t>
            </a:r>
            <a:r>
              <a:rPr lang="en-US" i="1" dirty="0" smtClean="0">
                <a:solidFill>
                  <a:schemeClr val="bg1"/>
                </a:solidFill>
                <a:latin typeface="Arial Black" pitchFamily="34" charset="0"/>
              </a:rPr>
              <a:t>y</a:t>
            </a:r>
            <a:r>
              <a:rPr lang="en-US" dirty="0" smtClean="0">
                <a:solidFill>
                  <a:schemeClr val="bg1"/>
                </a:solidFill>
                <a:latin typeface="Arial Black" pitchFamily="34" charset="0"/>
              </a:rPr>
              <a:t> = sin(x) + </a:t>
            </a:r>
            <a:r>
              <a:rPr lang="en-US" dirty="0" err="1" smtClean="0">
                <a:solidFill>
                  <a:schemeClr val="bg1"/>
                </a:solidFill>
                <a:latin typeface="Arial Black" pitchFamily="34" charset="0"/>
              </a:rPr>
              <a:t>cos</a:t>
            </a:r>
            <a:r>
              <a:rPr lang="en-US" dirty="0" smtClean="0">
                <a:solidFill>
                  <a:schemeClr val="bg1"/>
                </a:solidFill>
                <a:latin typeface="Arial Black" pitchFamily="34" charset="0"/>
              </a:rPr>
              <a:t>(x) at x = π.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3251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20000"/>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1"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#5: </a:t>
            </a:r>
          </a:p>
          <a:p>
            <a:pPr marL="228600" indent="0" eaLnBrk="1" hangingPunct="1">
              <a:buFont typeface="Arial" charset="0"/>
              <a:buNone/>
            </a:pPr>
            <a:r>
              <a:rPr lang="en-US" dirty="0" smtClean="0">
                <a:solidFill>
                  <a:schemeClr val="bg1"/>
                </a:solidFill>
                <a:latin typeface="Arial Black" pitchFamily="34" charset="0"/>
              </a:rPr>
              <a:t>What is the amplitude of the graph of y = 3sin(</a:t>
            </a:r>
            <a:r>
              <a:rPr lang="en-US" i="1" dirty="0" smtClean="0">
                <a:solidFill>
                  <a:schemeClr val="bg1"/>
                </a:solidFill>
                <a:latin typeface="Arial Black" pitchFamily="34" charset="0"/>
              </a:rPr>
              <a:t>x</a:t>
            </a:r>
            <a:r>
              <a:rPr lang="en-US" dirty="0" smtClean="0">
                <a:solidFill>
                  <a:schemeClr val="bg1"/>
                </a:solidFill>
                <a:latin typeface="Arial Black" pitchFamily="34" charset="0"/>
              </a:rPr>
              <a:t>) + 4cos(</a:t>
            </a:r>
            <a:r>
              <a:rPr lang="en-US" i="1" dirty="0" smtClean="0">
                <a:solidFill>
                  <a:schemeClr val="bg1"/>
                </a:solidFill>
                <a:latin typeface="Arial Black" pitchFamily="34" charset="0"/>
              </a:rPr>
              <a:t>x</a:t>
            </a:r>
            <a:r>
              <a:rPr lang="en-US" dirty="0" smtClean="0">
                <a:solidFill>
                  <a:schemeClr val="bg1"/>
                </a:solidFill>
                <a:latin typeface="Arial Black" pitchFamily="34" charset="0"/>
              </a:rPr>
              <a:t>)?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34565"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20000"/>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09"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#6: </a:t>
            </a:r>
          </a:p>
          <a:p>
            <a:pPr marL="228600" indent="0" eaLnBrk="1" hangingPunct="1">
              <a:buFont typeface="Arial" charset="0"/>
              <a:buNone/>
            </a:pPr>
            <a:r>
              <a:rPr lang="en-US" dirty="0" smtClean="0">
                <a:solidFill>
                  <a:schemeClr val="bg1"/>
                </a:solidFill>
                <a:latin typeface="Arial Black" pitchFamily="34" charset="0"/>
              </a:rPr>
              <a:t>Which of the following functions is differentiable at </a:t>
            </a:r>
            <a:r>
              <a:rPr lang="en-US" i="1" dirty="0" smtClean="0">
                <a:solidFill>
                  <a:schemeClr val="bg1"/>
                </a:solidFill>
                <a:latin typeface="Arial Black" pitchFamily="34" charset="0"/>
              </a:rPr>
              <a:t>x</a:t>
            </a:r>
            <a:r>
              <a:rPr lang="en-US" dirty="0" smtClean="0">
                <a:solidFill>
                  <a:schemeClr val="bg1"/>
                </a:solidFill>
                <a:latin typeface="Arial Black" pitchFamily="34" charset="0"/>
              </a:rPr>
              <a:t> = 0?  y=|x|, y=x</a:t>
            </a:r>
            <a:r>
              <a:rPr lang="en-US" baseline="30000" dirty="0" smtClean="0">
                <a:solidFill>
                  <a:schemeClr val="bg1"/>
                </a:solidFill>
                <a:latin typeface="Arial Black" pitchFamily="34" charset="0"/>
              </a:rPr>
              <a:t>1/3</a:t>
            </a:r>
            <a:r>
              <a:rPr lang="en-US" dirty="0" smtClean="0">
                <a:solidFill>
                  <a:schemeClr val="bg1"/>
                </a:solidFill>
                <a:latin typeface="Arial Black" pitchFamily="34" charset="0"/>
              </a:rPr>
              <a:t>, y=x</a:t>
            </a:r>
            <a:r>
              <a:rPr lang="en-US" baseline="30000" dirty="0" smtClean="0">
                <a:solidFill>
                  <a:schemeClr val="bg1"/>
                </a:solidFill>
                <a:latin typeface="Arial Black" pitchFamily="34" charset="0"/>
              </a:rPr>
              <a:t>2/3</a:t>
            </a:r>
            <a:r>
              <a:rPr lang="en-US" dirty="0" smtClean="0">
                <a:solidFill>
                  <a:schemeClr val="bg1"/>
                </a:solidFill>
                <a:latin typeface="Arial Black" pitchFamily="34" charset="0"/>
              </a:rPr>
              <a:t>, y=x</a:t>
            </a:r>
            <a:r>
              <a:rPr lang="en-US" baseline="30000" dirty="0" smtClean="0">
                <a:solidFill>
                  <a:schemeClr val="bg1"/>
                </a:solidFill>
                <a:latin typeface="Arial Black" pitchFamily="34" charset="0"/>
              </a:rPr>
              <a:t>2</a:t>
            </a:r>
            <a:r>
              <a:rPr lang="en-US" dirty="0" smtClean="0">
                <a:solidFill>
                  <a:schemeClr val="bg1"/>
                </a:solidFill>
                <a:latin typeface="Arial Black" pitchFamily="34" charset="0"/>
              </a:rPr>
              <a:t>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36613"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20000"/>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3"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#7: </a:t>
            </a:r>
          </a:p>
          <a:p>
            <a:pPr marL="228600" indent="0" eaLnBrk="1" hangingPunct="1">
              <a:buFont typeface="Arial" charset="0"/>
              <a:buNone/>
            </a:pPr>
            <a:r>
              <a:rPr lang="en-US" dirty="0" smtClean="0">
                <a:solidFill>
                  <a:schemeClr val="bg1"/>
                </a:solidFill>
                <a:latin typeface="Arial Black" pitchFamily="34" charset="0"/>
              </a:rPr>
              <a:t>Name the trigonometric function equivalent to the expression, if    0≤ x &lt; </a:t>
            </a:r>
            <a:r>
              <a:rPr lang="el-GR" dirty="0" smtClean="0">
                <a:solidFill>
                  <a:schemeClr val="bg1"/>
                </a:solidFill>
                <a:latin typeface="Arial Black" pitchFamily="34" charset="0"/>
              </a:rPr>
              <a:t>π</a:t>
            </a:r>
            <a:r>
              <a:rPr lang="en-US" dirty="0" smtClean="0">
                <a:solidFill>
                  <a:schemeClr val="bg1"/>
                </a:solidFill>
                <a:latin typeface="Arial Black" pitchFamily="34" charset="0"/>
              </a:rPr>
              <a:t>/2, with x measured in radians: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95598" name="Picture 2"/>
            <p:cNvPicPr>
              <a:picLocks noChangeAspect="1" noChangeArrowheads="1"/>
            </p:cNvPicPr>
            <p:nvPr/>
          </p:nvPicPr>
          <p:blipFill>
            <a:blip r:embed="rId4"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
        <p:nvSpPr>
          <p:cNvPr id="19559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95592" name="Object 8"/>
          <p:cNvGraphicFramePr>
            <a:graphicFrameLocks noChangeAspect="1"/>
          </p:cNvGraphicFramePr>
          <p:nvPr/>
        </p:nvGraphicFramePr>
        <p:xfrm>
          <a:off x="2667000" y="4343400"/>
          <a:ext cx="2794000" cy="1028700"/>
        </p:xfrm>
        <a:graphic>
          <a:graphicData uri="http://schemas.openxmlformats.org/presentationml/2006/ole">
            <p:oleObj spid="_x0000_s933890" name="Equation" r:id="rId5" imgW="698400" imgH="253800" progId="Equation.3">
              <p:embed/>
            </p:oleObj>
          </a:graphicData>
        </a:graphic>
      </p:graphicFrame>
    </p:spTree>
  </p:cSld>
  <p:clrMapOvr>
    <a:masterClrMapping/>
  </p:clrMapOvr>
  <p:transition advClick="0" advTm="20000"/>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5"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#8: </a:t>
            </a:r>
          </a:p>
          <a:p>
            <a:pPr marL="228600" indent="0" eaLnBrk="1" hangingPunct="1">
              <a:buFont typeface="Arial" charset="0"/>
              <a:buNone/>
            </a:pPr>
            <a:r>
              <a:rPr lang="en-US" dirty="0" smtClean="0">
                <a:solidFill>
                  <a:schemeClr val="bg1"/>
                </a:solidFill>
                <a:latin typeface="Arial Black" pitchFamily="34" charset="0"/>
              </a:rPr>
              <a:t>Find the x-coordinate of the point of inflection of f(x) = x</a:t>
            </a:r>
            <a:r>
              <a:rPr lang="en-US" baseline="30000" dirty="0" smtClean="0">
                <a:solidFill>
                  <a:schemeClr val="bg1"/>
                </a:solidFill>
                <a:latin typeface="Arial Black" pitchFamily="34" charset="0"/>
              </a:rPr>
              <a:t>3</a:t>
            </a:r>
            <a:r>
              <a:rPr lang="en-US" dirty="0" smtClean="0">
                <a:solidFill>
                  <a:schemeClr val="bg1"/>
                </a:solidFill>
                <a:latin typeface="Arial Black" pitchFamily="34" charset="0"/>
              </a:rPr>
              <a:t> + 7x</a:t>
            </a:r>
            <a:r>
              <a:rPr lang="en-US" baseline="30000" dirty="0" smtClean="0">
                <a:solidFill>
                  <a:schemeClr val="bg1"/>
                </a:solidFill>
                <a:latin typeface="Arial Black" pitchFamily="34" charset="0"/>
              </a:rPr>
              <a:t>2</a:t>
            </a:r>
            <a:r>
              <a:rPr lang="en-US" dirty="0" smtClean="0">
                <a:solidFill>
                  <a:schemeClr val="bg1"/>
                </a:solidFill>
                <a:latin typeface="Arial Black" pitchFamily="34" charset="0"/>
              </a:rPr>
              <a:t> + 14x + 5.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40709"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20000"/>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3"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#9: </a:t>
            </a:r>
          </a:p>
          <a:p>
            <a:pPr marL="228600" indent="0" eaLnBrk="1" hangingPunct="1">
              <a:buFont typeface="Arial" charset="0"/>
              <a:buNone/>
            </a:pPr>
            <a:r>
              <a:rPr lang="en-US" dirty="0" smtClean="0">
                <a:solidFill>
                  <a:schemeClr val="bg1"/>
                </a:solidFill>
                <a:latin typeface="Arial Black" pitchFamily="34" charset="0"/>
              </a:rPr>
              <a:t>Find the exact value of sin(105°).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4275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sp>
        <p:nvSpPr>
          <p:cNvPr id="3" name="Content Placeholder 2"/>
          <p:cNvSpPr>
            <a:spLocks noGrp="1"/>
          </p:cNvSpPr>
          <p:nvPr>
            <p:ph idx="1"/>
          </p:nvPr>
        </p:nvSpPr>
        <p:spPr>
          <a:xfrm>
            <a:off x="457200" y="1600200"/>
            <a:ext cx="8229600" cy="4038599"/>
          </a:xfrm>
        </p:spPr>
        <p:txBody>
          <a:bodyPr numCol="2">
            <a:normAutofit lnSpcReduction="10000"/>
          </a:bodyPr>
          <a:lstStyle/>
          <a:p>
            <a:pPr marL="571500">
              <a:buNone/>
            </a:pPr>
            <a:r>
              <a:rPr lang="en-US" sz="2200" dirty="0" smtClean="0">
                <a:solidFill>
                  <a:srgbClr val="FF0000"/>
                </a:solidFill>
                <a:latin typeface="Arial Black" pitchFamily="34" charset="0"/>
              </a:rPr>
              <a:t>Group A</a:t>
            </a:r>
          </a:p>
          <a:p>
            <a:pPr marL="571500" indent="-223838">
              <a:buNone/>
            </a:pPr>
            <a:r>
              <a:rPr lang="en-US" sz="2400" dirty="0" smtClean="0">
                <a:solidFill>
                  <a:srgbClr val="FF0000"/>
                </a:solidFill>
                <a:latin typeface="Arial" pitchFamily="34" charset="0"/>
                <a:cs typeface="Arial" pitchFamily="34" charset="0"/>
              </a:rPr>
              <a:t>1) US History</a:t>
            </a:r>
          </a:p>
          <a:p>
            <a:pPr marL="571500" indent="-223838">
              <a:buNone/>
            </a:pPr>
            <a:r>
              <a:rPr lang="en-US" sz="2400" dirty="0" smtClean="0">
                <a:solidFill>
                  <a:srgbClr val="FF0000"/>
                </a:solidFill>
                <a:latin typeface="Arial" pitchFamily="34" charset="0"/>
                <a:cs typeface="Arial" pitchFamily="34" charset="0"/>
              </a:rPr>
              <a:t>5) Literature</a:t>
            </a:r>
          </a:p>
          <a:p>
            <a:pPr marL="571500" indent="-223838">
              <a:buNone/>
            </a:pPr>
            <a:r>
              <a:rPr lang="en-US" sz="2400" dirty="0" smtClean="0">
                <a:solidFill>
                  <a:srgbClr val="FF0000"/>
                </a:solidFill>
                <a:latin typeface="Arial" pitchFamily="34" charset="0"/>
                <a:cs typeface="Arial" pitchFamily="34" charset="0"/>
              </a:rPr>
              <a:t>9) Algebra / Geometry</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FFFF00"/>
                </a:solidFill>
                <a:latin typeface="Arial Black" pitchFamily="34" charset="0"/>
              </a:rPr>
              <a:t>Group C</a:t>
            </a:r>
          </a:p>
          <a:p>
            <a:pPr marL="571500" indent="-223838">
              <a:buNone/>
            </a:pPr>
            <a:r>
              <a:rPr lang="en-US" sz="2400" dirty="0" smtClean="0">
                <a:solidFill>
                  <a:srgbClr val="FFFF00"/>
                </a:solidFill>
                <a:latin typeface="Arial" pitchFamily="34" charset="0"/>
                <a:cs typeface="Arial" pitchFamily="34" charset="0"/>
              </a:rPr>
              <a:t>3) Physical Science</a:t>
            </a:r>
          </a:p>
          <a:p>
            <a:pPr marL="571500" indent="-223838">
              <a:buNone/>
            </a:pPr>
            <a:r>
              <a:rPr lang="en-US" sz="2400" dirty="0" smtClean="0">
                <a:solidFill>
                  <a:srgbClr val="FFFF00"/>
                </a:solidFill>
                <a:latin typeface="Arial" pitchFamily="34" charset="0"/>
                <a:cs typeface="Arial" pitchFamily="34" charset="0"/>
              </a:rPr>
              <a:t>7) Calculus / Trig.</a:t>
            </a:r>
          </a:p>
          <a:p>
            <a:pPr marL="571500" indent="-223838">
              <a:buNone/>
            </a:pPr>
            <a:r>
              <a:rPr lang="en-US" sz="2400" dirty="0" smtClean="0">
                <a:solidFill>
                  <a:srgbClr val="FFFF00"/>
                </a:solidFill>
                <a:latin typeface="Arial" pitchFamily="34" charset="0"/>
                <a:cs typeface="Arial" pitchFamily="34" charset="0"/>
              </a:rPr>
              <a:t>11) Movies &amp; Television</a:t>
            </a:r>
          </a:p>
          <a:p>
            <a:pPr lvl="1"/>
            <a:endParaRPr lang="en-US" sz="2400" dirty="0" smtClean="0">
              <a:solidFill>
                <a:schemeClr val="bg1"/>
              </a:solidFill>
            </a:endParaRPr>
          </a:p>
          <a:p>
            <a:pPr marL="571500">
              <a:buNone/>
            </a:pPr>
            <a:r>
              <a:rPr lang="en-US" sz="2200" dirty="0" smtClean="0">
                <a:latin typeface="Arial Black" pitchFamily="34" charset="0"/>
              </a:rPr>
              <a:t>Group B</a:t>
            </a:r>
          </a:p>
          <a:p>
            <a:pPr marL="571500">
              <a:buNone/>
            </a:pPr>
            <a:r>
              <a:rPr lang="en-US" sz="2400" dirty="0" smtClean="0">
                <a:latin typeface="Arial" pitchFamily="34" charset="0"/>
                <a:cs typeface="Arial" pitchFamily="34" charset="0"/>
              </a:rPr>
              <a:t>2) Visual Arts</a:t>
            </a:r>
          </a:p>
          <a:p>
            <a:pPr marL="571500">
              <a:buNone/>
            </a:pPr>
            <a:r>
              <a:rPr lang="en-US" sz="2400" dirty="0" smtClean="0">
                <a:latin typeface="Arial" pitchFamily="34" charset="0"/>
                <a:cs typeface="Arial" pitchFamily="34" charset="0"/>
              </a:rPr>
              <a:t>6) Word Problems</a:t>
            </a:r>
          </a:p>
          <a:p>
            <a:pPr marL="571500">
              <a:buNone/>
            </a:pPr>
            <a:r>
              <a:rPr lang="en-US" sz="2400" dirty="0" smtClean="0">
                <a:latin typeface="Arial" pitchFamily="34" charset="0"/>
                <a:cs typeface="Arial" pitchFamily="34" charset="0"/>
              </a:rPr>
              <a:t>10) Grammar / Composition</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400" dirty="0" smtClean="0">
                <a:solidFill>
                  <a:srgbClr val="002060"/>
                </a:solidFill>
                <a:latin typeface="Arial" pitchFamily="34" charset="0"/>
                <a:cs typeface="Arial" pitchFamily="34" charset="0"/>
              </a:rPr>
              <a:t>4) Life Sciences</a:t>
            </a:r>
          </a:p>
          <a:p>
            <a:pPr marL="571500" indent="-223838">
              <a:buNone/>
            </a:pPr>
            <a:r>
              <a:rPr lang="en-US" sz="2400" dirty="0" smtClean="0">
                <a:solidFill>
                  <a:srgbClr val="002060"/>
                </a:solidFill>
                <a:latin typeface="Arial" pitchFamily="34" charset="0"/>
                <a:cs typeface="Arial" pitchFamily="34" charset="0"/>
              </a:rPr>
              <a:t>8) Civics / Economics</a:t>
            </a:r>
          </a:p>
          <a:p>
            <a:pPr marL="571500" indent="-223838">
              <a:buNone/>
            </a:pPr>
            <a:r>
              <a:rPr lang="en-US" sz="2400" dirty="0" smtClean="0">
                <a:solidFill>
                  <a:srgbClr val="002060"/>
                </a:solidFill>
                <a:latin typeface="Arial" pitchFamily="34" charset="0"/>
                <a:cs typeface="Arial" pitchFamily="34" charset="0"/>
              </a:rPr>
              <a:t>12) World History</a:t>
            </a:r>
          </a:p>
          <a:p>
            <a:pPr lvl="1">
              <a:buNone/>
            </a:pPr>
            <a:endParaRPr lang="en-US" sz="2400" dirty="0" smtClean="0">
              <a:solidFill>
                <a:schemeClr val="bg1"/>
              </a:solidFill>
            </a:endParaRPr>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advClick="0" advTm="18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#6:</a:t>
            </a:r>
          </a:p>
          <a:p>
            <a:pPr marL="228600" indent="0">
              <a:buNone/>
            </a:pPr>
            <a:r>
              <a:rPr lang="en-US" sz="2800" dirty="0" smtClean="0">
                <a:solidFill>
                  <a:schemeClr val="bg1"/>
                </a:solidFill>
                <a:latin typeface="Arial Black" pitchFamily="34" charset="0"/>
              </a:rPr>
              <a:t>What controversial series of Acts were passed in 1798 to suppress Republican opposition?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1"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#10: </a:t>
            </a:r>
          </a:p>
          <a:p>
            <a:pPr marL="228600" indent="0" eaLnBrk="1" hangingPunct="1">
              <a:buFont typeface="Arial" charset="0"/>
              <a:buNone/>
            </a:pPr>
            <a:r>
              <a:rPr lang="en-US" dirty="0" smtClean="0">
                <a:solidFill>
                  <a:schemeClr val="bg1"/>
                </a:solidFill>
                <a:latin typeface="Arial Black" pitchFamily="34" charset="0"/>
              </a:rPr>
              <a:t>If a particle travels with velocity v(t) = t</a:t>
            </a:r>
            <a:r>
              <a:rPr lang="en-US" baseline="30000" dirty="0" smtClean="0">
                <a:solidFill>
                  <a:schemeClr val="bg1"/>
                </a:solidFill>
                <a:latin typeface="Arial Black" pitchFamily="34" charset="0"/>
              </a:rPr>
              <a:t>3</a:t>
            </a:r>
            <a:r>
              <a:rPr lang="en-US" dirty="0" smtClean="0">
                <a:solidFill>
                  <a:schemeClr val="bg1"/>
                </a:solidFill>
                <a:latin typeface="Arial Black" pitchFamily="34" charset="0"/>
              </a:rPr>
              <a:t> – 4t</a:t>
            </a:r>
            <a:r>
              <a:rPr lang="en-US" baseline="30000" dirty="0" smtClean="0">
                <a:solidFill>
                  <a:schemeClr val="bg1"/>
                </a:solidFill>
                <a:latin typeface="Arial Black" pitchFamily="34" charset="0"/>
              </a:rPr>
              <a:t>2</a:t>
            </a:r>
            <a:r>
              <a:rPr lang="en-US" dirty="0" smtClean="0">
                <a:solidFill>
                  <a:schemeClr val="bg1"/>
                </a:solidFill>
                <a:latin typeface="Arial Black" pitchFamily="34" charset="0"/>
              </a:rPr>
              <a:t>, what is the acceleration of the particle           at t = 2?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44805"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20000"/>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49"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#11: </a:t>
            </a:r>
          </a:p>
          <a:p>
            <a:pPr marL="228600" indent="0" eaLnBrk="1" hangingPunct="1">
              <a:buFont typeface="Arial" charset="0"/>
              <a:buNone/>
            </a:pPr>
            <a:r>
              <a:rPr lang="en-US" dirty="0" smtClean="0">
                <a:solidFill>
                  <a:schemeClr val="bg1"/>
                </a:solidFill>
                <a:latin typeface="Arial Black" pitchFamily="34" charset="0"/>
              </a:rPr>
              <a:t>Simplify </a:t>
            </a:r>
          </a:p>
          <a:p>
            <a:pPr marL="228600" indent="0" eaLnBrk="1" hangingPunct="1">
              <a:buFont typeface="Arial" charset="0"/>
              <a:buNone/>
            </a:pPr>
            <a:r>
              <a:rPr lang="en-US" dirty="0" smtClean="0">
                <a:solidFill>
                  <a:schemeClr val="bg1"/>
                </a:solidFill>
                <a:latin typeface="Arial Black" pitchFamily="34" charset="0"/>
              </a:rPr>
              <a:t> sin(50°)</a:t>
            </a:r>
            <a:r>
              <a:rPr lang="en-US" dirty="0" err="1" smtClean="0">
                <a:solidFill>
                  <a:schemeClr val="bg1"/>
                </a:solidFill>
                <a:latin typeface="Arial Black" pitchFamily="34" charset="0"/>
              </a:rPr>
              <a:t>cos</a:t>
            </a:r>
            <a:r>
              <a:rPr lang="en-US" dirty="0" smtClean="0">
                <a:solidFill>
                  <a:schemeClr val="bg1"/>
                </a:solidFill>
                <a:latin typeface="Arial Black" pitchFamily="34" charset="0"/>
              </a:rPr>
              <a:t>(20°) – </a:t>
            </a:r>
            <a:r>
              <a:rPr lang="en-US" dirty="0" err="1" smtClean="0">
                <a:solidFill>
                  <a:schemeClr val="bg1"/>
                </a:solidFill>
                <a:latin typeface="Arial Black" pitchFamily="34" charset="0"/>
              </a:rPr>
              <a:t>cos</a:t>
            </a:r>
            <a:r>
              <a:rPr lang="en-US" dirty="0" smtClean="0">
                <a:solidFill>
                  <a:schemeClr val="bg1"/>
                </a:solidFill>
                <a:latin typeface="Arial Black" pitchFamily="34" charset="0"/>
              </a:rPr>
              <a:t>(50°)sin(20°).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46853"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20000"/>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3"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#12: </a:t>
            </a:r>
          </a:p>
          <a:p>
            <a:pPr marL="228600" indent="0" eaLnBrk="1" hangingPunct="1">
              <a:buFont typeface="Arial" charset="0"/>
              <a:buNone/>
            </a:pPr>
            <a:r>
              <a:rPr lang="en-US" dirty="0" smtClean="0">
                <a:solidFill>
                  <a:schemeClr val="bg1"/>
                </a:solidFill>
                <a:latin typeface="Arial Black" pitchFamily="34" charset="0"/>
              </a:rPr>
              <a:t>What is the slope of a line tangent the circle   x</a:t>
            </a:r>
            <a:r>
              <a:rPr lang="en-US" baseline="30000" dirty="0" smtClean="0">
                <a:solidFill>
                  <a:schemeClr val="bg1"/>
                </a:solidFill>
                <a:latin typeface="Arial Black" pitchFamily="34" charset="0"/>
              </a:rPr>
              <a:t>2</a:t>
            </a:r>
            <a:r>
              <a:rPr lang="en-US" dirty="0" smtClean="0">
                <a:solidFill>
                  <a:schemeClr val="bg1"/>
                </a:solidFill>
                <a:latin typeface="Arial Black" pitchFamily="34" charset="0"/>
              </a:rPr>
              <a:t> + y</a:t>
            </a:r>
            <a:r>
              <a:rPr lang="en-US" baseline="30000" dirty="0" smtClean="0">
                <a:solidFill>
                  <a:schemeClr val="bg1"/>
                </a:solidFill>
                <a:latin typeface="Arial Black" pitchFamily="34" charset="0"/>
              </a:rPr>
              <a:t>2</a:t>
            </a:r>
            <a:r>
              <a:rPr lang="en-US" dirty="0" smtClean="0">
                <a:solidFill>
                  <a:schemeClr val="bg1"/>
                </a:solidFill>
                <a:latin typeface="Arial Black" pitchFamily="34" charset="0"/>
              </a:rPr>
              <a:t> = 16 at the point (2, 2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185358" name="Picture 2"/>
            <p:cNvPicPr>
              <a:picLocks noChangeAspect="1" noChangeArrowheads="1"/>
            </p:cNvPicPr>
            <p:nvPr/>
          </p:nvPicPr>
          <p:blipFill>
            <a:blip r:embed="rId4"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
        <p:nvSpPr>
          <p:cNvPr id="18535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85352" name="Object 8"/>
          <p:cNvGraphicFramePr>
            <a:graphicFrameLocks noChangeAspect="1"/>
          </p:cNvGraphicFramePr>
          <p:nvPr/>
        </p:nvGraphicFramePr>
        <p:xfrm>
          <a:off x="1752600" y="3124200"/>
          <a:ext cx="457200" cy="457200"/>
        </p:xfrm>
        <a:graphic>
          <a:graphicData uri="http://schemas.openxmlformats.org/presentationml/2006/ole">
            <p:oleObj spid="_x0000_s934914" name="Equation" r:id="rId5" imgW="228600" imgH="228600" progId="Equation.3">
              <p:embed/>
            </p:oleObj>
          </a:graphicData>
        </a:graphic>
      </p:graphicFrame>
    </p:spTree>
  </p:cSld>
  <p:clrMapOvr>
    <a:masterClrMapping/>
  </p:clrMapOvr>
  <p:transition advClick="0" advTm="20000"/>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5"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50949"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120000"/>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3"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a:p>
            <a:pPr marL="228600" indent="0" eaLnBrk="1" hangingPunct="1">
              <a:buFont typeface="Arial" charse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Black" pitchFamily="34" charset="0"/>
              </a:rPr>
              <a:t>3 Minutes Remaining</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52998"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60000"/>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1"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a:p>
            <a:pPr marL="228600" indent="0" eaLnBrk="1" hangingPunct="1">
              <a:buFont typeface="Arial" charse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Black" pitchFamily="34" charset="0"/>
              </a:rPr>
              <a:t>2 Minutes Remaining</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5504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60000"/>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89"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a:p>
            <a:pPr marL="228600" indent="0" eaLnBrk="1" hangingPunct="1">
              <a:buFont typeface="Arial" charse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Black" pitchFamily="34" charset="0"/>
              </a:rPr>
              <a:t>1 Minute Remaining</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57094"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50000"/>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7"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a:p>
            <a:pPr marL="228600" indent="0" eaLnBrk="1" hangingPunct="1">
              <a:buFont typeface="Arial" charse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Black" pitchFamily="34" charset="0"/>
              </a:rPr>
              <a:t>10 Seconds Remaining</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59142"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advClick="0" advTm="10000"/>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5"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smtClean="0">
                <a:solidFill>
                  <a:schemeClr val="bg1"/>
                </a:solidFill>
                <a:latin typeface="Arial Black" pitchFamily="34" charset="0"/>
              </a:rPr>
              <a:t>TIME</a:t>
            </a:r>
          </a:p>
          <a:p>
            <a:pPr marL="228600" indent="0" eaLnBrk="1" hangingPunct="1">
              <a:buFont typeface="Arial" charset="0"/>
              <a:buNone/>
            </a:pPr>
            <a:endParaRPr lang="en-US" sz="2600" smtClean="0">
              <a:solidFill>
                <a:schemeClr val="bg1"/>
              </a:solidFill>
              <a:latin typeface="Arial Black" pitchFamily="34" charset="0"/>
            </a:endParaRPr>
          </a:p>
          <a:p>
            <a:pPr marL="228600" indent="0" eaLnBrk="1" hangingPunct="1">
              <a:buFont typeface="Arial" charset="0"/>
              <a:buNone/>
            </a:pPr>
            <a:r>
              <a:rPr lang="en-US" sz="2600" smtClean="0">
                <a:solidFill>
                  <a:schemeClr val="bg1"/>
                </a:solidFill>
                <a:latin typeface="Arial Black" pitchFamily="34" charset="0"/>
              </a:rPr>
              <a:t>Pencils Down.</a:t>
            </a:r>
          </a:p>
          <a:p>
            <a:pPr marL="228600" indent="0" eaLnBrk="1" hangingPunct="1">
              <a:buFont typeface="Arial" charset="0"/>
              <a:buNone/>
            </a:pPr>
            <a:endParaRPr lang="en-US" sz="2600" smtClean="0">
              <a:solidFill>
                <a:schemeClr val="bg1"/>
              </a:solidFill>
              <a:latin typeface="Arial Black" pitchFamily="34" charset="0"/>
            </a:endParaRPr>
          </a:p>
          <a:p>
            <a:pPr marL="228600" indent="0" eaLnBrk="1" hangingPunct="1">
              <a:buFont typeface="Arial" charset="0"/>
              <a:buNone/>
            </a:pPr>
            <a:r>
              <a:rPr lang="en-US" sz="2600" smtClean="0">
                <a:solidFill>
                  <a:schemeClr val="bg1"/>
                </a:solidFill>
                <a:latin typeface="Arial Black" pitchFamily="34" charset="0"/>
              </a:rPr>
              <a:t>Answer sheets will now be collected.</a:t>
            </a:r>
          </a:p>
          <a:p>
            <a:pPr marL="228600" indent="0" eaLnBrk="1" hangingPunct="1">
              <a:buFont typeface="Arial" charset="0"/>
              <a:buNone/>
            </a:pPr>
            <a:endParaRPr lang="en-US" sz="260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61189"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600"/>
          </a:xfrm>
        </p:spPr>
        <p:txBody>
          <a:bodyPr rtlCol="0">
            <a:normAutofit fontScale="92500"/>
          </a:bodyPr>
          <a:lstStyle/>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Answers for Calculus &amp; Trigonometry questions follow on next slide.</a:t>
            </a:r>
          </a:p>
          <a:p>
            <a:pPr marL="228600" indent="0" eaLnBrk="1" fontAlgn="auto" hangingPunct="1">
              <a:spcAft>
                <a:spcPts val="0"/>
              </a:spcAft>
              <a:buFont typeface="Arial" pitchFamily="34" charset="0"/>
              <a:buNone/>
              <a:defRPr/>
            </a:pPr>
            <a:endParaRPr lang="en-US" sz="2600" dirty="0" smtClean="0">
              <a:solidFill>
                <a:schemeClr val="bg1"/>
              </a:solidFill>
              <a:latin typeface="Arial Black" pitchFamily="34" charset="0"/>
            </a:endParaRPr>
          </a:p>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Advance once all answer sheets have been collected.</a:t>
            </a:r>
          </a:p>
          <a:p>
            <a:pPr marL="228600" indent="0" eaLnBrk="1" fontAlgn="auto" hangingPunct="1">
              <a:spcAft>
                <a:spcPts val="0"/>
              </a:spcAft>
              <a:buFont typeface="Arial" pitchFamily="34" charset="0"/>
              <a:buNone/>
              <a:defRPr/>
            </a:pPr>
            <a:endParaRPr lang="en-US" sz="2600" dirty="0" smtClean="0">
              <a:solidFill>
                <a:schemeClr val="bg1"/>
              </a:solidFill>
              <a:latin typeface="Arial Black" pitchFamily="34" charset="0"/>
            </a:endParaRPr>
          </a:p>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Group C Students may return to their team.</a:t>
            </a:r>
          </a:p>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Group D Students may be seated.</a:t>
            </a:r>
          </a:p>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 </a:t>
            </a:r>
          </a:p>
          <a:p>
            <a:pPr marL="228600" indent="0" eaLnBrk="1" fontAlgn="auto" hangingPunct="1">
              <a:spcAft>
                <a:spcPts val="0"/>
              </a:spcAft>
              <a:buFont typeface="Arial" pitchFamily="34" charset="0"/>
              <a:buNone/>
              <a:defRPr/>
            </a:pPr>
            <a:endParaRPr lang="en-US" sz="2600" dirty="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6323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#6:</a:t>
            </a:r>
          </a:p>
          <a:p>
            <a:pPr marL="228600" indent="0">
              <a:buNone/>
            </a:pPr>
            <a:r>
              <a:rPr lang="en-US" sz="2800" dirty="0" smtClean="0">
                <a:solidFill>
                  <a:schemeClr val="bg1"/>
                </a:solidFill>
                <a:latin typeface="Arial Black" pitchFamily="34" charset="0"/>
              </a:rPr>
              <a:t>What controversial series of Acts were passed in 1798 to suppress Republican opposition?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1" name="Content Placeholder 2"/>
          <p:cNvSpPr>
            <a:spLocks noGrp="1"/>
          </p:cNvSpPr>
          <p:nvPr>
            <p:ph idx="1"/>
          </p:nvPr>
        </p:nvSpPr>
        <p:spPr>
          <a:xfrm>
            <a:off x="457200" y="1600200"/>
            <a:ext cx="8229600" cy="4038600"/>
          </a:xfrm>
        </p:spPr>
        <p:txBody>
          <a:bodyPr/>
          <a:lstStyle/>
          <a:p>
            <a:pPr marL="838200" indent="-609600" eaLnBrk="1" hangingPunct="1">
              <a:lnSpc>
                <a:spcPct val="80000"/>
              </a:lnSpc>
              <a:buFont typeface="Arial" charset="0"/>
              <a:buNone/>
            </a:pPr>
            <a:r>
              <a:rPr lang="en-US" sz="2000" smtClean="0">
                <a:solidFill>
                  <a:schemeClr val="bg1"/>
                </a:solidFill>
                <a:latin typeface="Arial Black" pitchFamily="34" charset="0"/>
              </a:rPr>
              <a:t>Answers</a:t>
            </a:r>
          </a:p>
          <a:p>
            <a:pPr marL="838200" indent="-609600" eaLnBrk="1" hangingPunct="1">
              <a:lnSpc>
                <a:spcPct val="80000"/>
              </a:lnSpc>
              <a:buFont typeface="Arial" charset="0"/>
              <a:buAutoNum type="arabicParenR"/>
            </a:pPr>
            <a:r>
              <a:rPr lang="en-US" sz="2000" smtClean="0">
                <a:solidFill>
                  <a:schemeClr val="bg1"/>
                </a:solidFill>
                <a:latin typeface="Arial Black" pitchFamily="34" charset="0"/>
              </a:rPr>
              <a:t> 255</a:t>
            </a:r>
          </a:p>
          <a:p>
            <a:pPr marL="838200" indent="-609600" eaLnBrk="1" hangingPunct="1">
              <a:lnSpc>
                <a:spcPct val="80000"/>
              </a:lnSpc>
              <a:buFont typeface="Arial" charset="0"/>
              <a:buAutoNum type="arabicParenR"/>
            </a:pPr>
            <a:r>
              <a:rPr lang="en-US" sz="2000" smtClean="0">
                <a:solidFill>
                  <a:schemeClr val="bg1"/>
                </a:solidFill>
                <a:latin typeface="Arial Black" pitchFamily="34" charset="0"/>
              </a:rPr>
              <a:t> 0</a:t>
            </a:r>
          </a:p>
          <a:p>
            <a:pPr marL="838200" indent="-609600" eaLnBrk="1" hangingPunct="1">
              <a:lnSpc>
                <a:spcPct val="80000"/>
              </a:lnSpc>
              <a:buFont typeface="Arial" charset="0"/>
              <a:buAutoNum type="arabicParenR"/>
            </a:pPr>
            <a:r>
              <a:rPr lang="en-US" sz="2000" smtClean="0">
                <a:solidFill>
                  <a:schemeClr val="bg1"/>
                </a:solidFill>
                <a:latin typeface="Arial Black" pitchFamily="34" charset="0"/>
              </a:rPr>
              <a:t>-0.643</a:t>
            </a:r>
          </a:p>
          <a:p>
            <a:pPr marL="838200" indent="-609600" eaLnBrk="1" hangingPunct="1">
              <a:lnSpc>
                <a:spcPct val="80000"/>
              </a:lnSpc>
              <a:buFont typeface="Arial" charset="0"/>
              <a:buAutoNum type="arabicParenR"/>
            </a:pPr>
            <a:r>
              <a:rPr lang="en-US" sz="2000" smtClean="0">
                <a:solidFill>
                  <a:schemeClr val="bg1"/>
                </a:solidFill>
                <a:latin typeface="Arial Black" pitchFamily="34" charset="0"/>
              </a:rPr>
              <a:t>y = -x + (</a:t>
            </a:r>
            <a:r>
              <a:rPr lang="el-GR" sz="2000" smtClean="0">
                <a:solidFill>
                  <a:schemeClr val="bg1"/>
                </a:solidFill>
                <a:latin typeface="Arial Black" pitchFamily="34" charset="0"/>
              </a:rPr>
              <a:t>π</a:t>
            </a:r>
            <a:r>
              <a:rPr lang="en-US" sz="2000" smtClean="0">
                <a:solidFill>
                  <a:schemeClr val="bg1"/>
                </a:solidFill>
                <a:latin typeface="Arial Black" pitchFamily="34" charset="0"/>
              </a:rPr>
              <a:t> – 1)</a:t>
            </a:r>
          </a:p>
          <a:p>
            <a:pPr marL="838200" indent="-609600" eaLnBrk="1" hangingPunct="1">
              <a:lnSpc>
                <a:spcPct val="80000"/>
              </a:lnSpc>
              <a:buFont typeface="Arial" charset="0"/>
              <a:buAutoNum type="arabicParenR"/>
            </a:pPr>
            <a:r>
              <a:rPr lang="en-US" sz="2000" smtClean="0">
                <a:solidFill>
                  <a:schemeClr val="bg1"/>
                </a:solidFill>
                <a:latin typeface="Arial Black" pitchFamily="34" charset="0"/>
              </a:rPr>
              <a:t>5</a:t>
            </a:r>
          </a:p>
          <a:p>
            <a:pPr marL="838200" indent="-609600" eaLnBrk="1" hangingPunct="1">
              <a:lnSpc>
                <a:spcPct val="80000"/>
              </a:lnSpc>
              <a:buFont typeface="Arial" charset="0"/>
              <a:buAutoNum type="arabicParenR"/>
            </a:pPr>
            <a:r>
              <a:rPr lang="en-US" sz="2000" smtClean="0">
                <a:solidFill>
                  <a:schemeClr val="bg1"/>
                </a:solidFill>
                <a:latin typeface="Arial Black" pitchFamily="34" charset="0"/>
              </a:rPr>
              <a:t>y = x</a:t>
            </a:r>
            <a:r>
              <a:rPr lang="en-US" sz="2000" baseline="30000" smtClean="0">
                <a:solidFill>
                  <a:schemeClr val="bg1"/>
                </a:solidFill>
                <a:latin typeface="Arial Black" pitchFamily="34" charset="0"/>
              </a:rPr>
              <a:t>2</a:t>
            </a:r>
          </a:p>
          <a:p>
            <a:pPr marL="838200" indent="-609600" eaLnBrk="1" hangingPunct="1">
              <a:lnSpc>
                <a:spcPct val="80000"/>
              </a:lnSpc>
              <a:buFont typeface="Arial" charset="0"/>
              <a:buAutoNum type="arabicParenR"/>
            </a:pPr>
            <a:r>
              <a:rPr lang="en-US" sz="2000" smtClean="0">
                <a:solidFill>
                  <a:schemeClr val="bg1"/>
                </a:solidFill>
                <a:latin typeface="Arial Black" pitchFamily="34" charset="0"/>
              </a:rPr>
              <a:t>tan(x)</a:t>
            </a:r>
          </a:p>
          <a:p>
            <a:pPr marL="838200" indent="-609600" eaLnBrk="1" hangingPunct="1">
              <a:lnSpc>
                <a:spcPct val="80000"/>
              </a:lnSpc>
              <a:buFont typeface="Arial" charset="0"/>
              <a:buAutoNum type="arabicParenR"/>
            </a:pPr>
            <a:r>
              <a:rPr lang="en-US" sz="2000" smtClean="0">
                <a:solidFill>
                  <a:schemeClr val="bg1"/>
                </a:solidFill>
                <a:latin typeface="Arial Black" pitchFamily="34" charset="0"/>
              </a:rPr>
              <a:t>-7/3</a:t>
            </a:r>
          </a:p>
          <a:p>
            <a:pPr marL="838200" indent="-609600" eaLnBrk="1" hangingPunct="1">
              <a:lnSpc>
                <a:spcPct val="80000"/>
              </a:lnSpc>
              <a:buFont typeface="Arial" charset="0"/>
              <a:buAutoNum type="arabicParenR"/>
            </a:pPr>
            <a:r>
              <a:rPr lang="en-US" sz="2000" smtClean="0">
                <a:solidFill>
                  <a:schemeClr val="bg1"/>
                </a:solidFill>
                <a:latin typeface="Arial Black" pitchFamily="34" charset="0"/>
              </a:rPr>
              <a:t>(sqrt(2) + sqrt(6))/4  or (sqrt(3) + 1)/(sqrt(8))</a:t>
            </a:r>
          </a:p>
          <a:p>
            <a:pPr marL="838200" indent="-609600" eaLnBrk="1" hangingPunct="1">
              <a:lnSpc>
                <a:spcPct val="80000"/>
              </a:lnSpc>
              <a:buFont typeface="Arial" charset="0"/>
              <a:buAutoNum type="arabicParenR"/>
            </a:pPr>
            <a:r>
              <a:rPr lang="en-US" sz="2000" smtClean="0">
                <a:solidFill>
                  <a:schemeClr val="bg1"/>
                </a:solidFill>
                <a:latin typeface="Arial Black" pitchFamily="34" charset="0"/>
              </a:rPr>
              <a:t>-4</a:t>
            </a:r>
          </a:p>
          <a:p>
            <a:pPr marL="838200" indent="-609600" eaLnBrk="1" hangingPunct="1">
              <a:lnSpc>
                <a:spcPct val="80000"/>
              </a:lnSpc>
              <a:buFont typeface="Arial" charset="0"/>
              <a:buAutoNum type="arabicParenR"/>
            </a:pPr>
            <a:r>
              <a:rPr lang="en-US" sz="2000" smtClean="0">
                <a:solidFill>
                  <a:schemeClr val="bg1"/>
                </a:solidFill>
                <a:latin typeface="Arial Black" pitchFamily="34" charset="0"/>
              </a:rPr>
              <a:t>sin(30°)</a:t>
            </a:r>
          </a:p>
          <a:p>
            <a:pPr marL="838200" indent="-609600" eaLnBrk="1" hangingPunct="1">
              <a:lnSpc>
                <a:spcPct val="80000"/>
              </a:lnSpc>
              <a:buFont typeface="Arial" charset="0"/>
              <a:buAutoNum type="arabicParenR"/>
            </a:pPr>
            <a:r>
              <a:rPr lang="en-US" sz="2000" smtClean="0">
                <a:solidFill>
                  <a:schemeClr val="bg1"/>
                </a:solidFill>
                <a:latin typeface="Arial Black" pitchFamily="34" charset="0"/>
              </a:rPr>
              <a:t>-1/sqrt(3) or –sqrt(3)/3</a:t>
            </a:r>
          </a:p>
          <a:p>
            <a:pPr marL="838200" indent="-609600" eaLnBrk="1" hangingPunct="1">
              <a:lnSpc>
                <a:spcPct val="80000"/>
              </a:lnSpc>
              <a:buFont typeface="Arial" charset="0"/>
              <a:buAutoNum type="arabicParenR"/>
            </a:pPr>
            <a:endParaRPr lang="en-US" sz="2000" smtClean="0">
              <a:solidFill>
                <a:schemeClr val="bg1"/>
              </a:solidFill>
              <a:latin typeface="Arial Black" pitchFamily="34" charset="0"/>
            </a:endParaRPr>
          </a:p>
          <a:p>
            <a:pPr marL="838200" indent="-609600" eaLnBrk="1" hangingPunct="1">
              <a:lnSpc>
                <a:spcPct val="80000"/>
              </a:lnSpc>
              <a:buFont typeface="Arial" charset="0"/>
              <a:buNone/>
            </a:pPr>
            <a:endParaRPr lang="el-GR" smtClean="0">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865285"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7: </a:t>
            </a:r>
            <a:r>
              <a:rPr lang="en-US" sz="3600" dirty="0">
                <a:solidFill>
                  <a:schemeClr val="bg1"/>
                </a:solidFill>
                <a:latin typeface="Arial Black" pitchFamily="34" charset="0"/>
              </a:rPr>
              <a:t>Calculus &amp; Trigonometry</a:t>
            </a:r>
            <a:endParaRPr lang="en-US" sz="3600" dirty="0"/>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Group D Students are seated and ready to begin.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marL="228600" indent="0">
              <a:buNone/>
            </a:pPr>
            <a:r>
              <a:rPr lang="en-US" sz="2800" dirty="0" smtClean="0">
                <a:solidFill>
                  <a:schemeClr val="bg1"/>
                </a:solidFill>
                <a:latin typeface="Arial Black" pitchFamily="34" charset="0"/>
              </a:rPr>
              <a:t>What term defines a tax system that charges greater proportions of one's income as one becomes poorer?</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marL="228600" indent="0">
              <a:buNone/>
            </a:pPr>
            <a:r>
              <a:rPr lang="en-US" sz="2800" dirty="0" smtClean="0">
                <a:solidFill>
                  <a:schemeClr val="bg1"/>
                </a:solidFill>
                <a:latin typeface="Arial Black" pitchFamily="34" charset="0"/>
              </a:rPr>
              <a:t>What term defines a tax system that charges greater proportions of one's income as one becomes poorer?</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#2:</a:t>
            </a:r>
          </a:p>
          <a:p>
            <a:pPr lvl="0">
              <a:buNone/>
            </a:pPr>
            <a:r>
              <a:rPr lang="en-US" sz="2800" dirty="0" smtClean="0">
                <a:solidFill>
                  <a:schemeClr val="bg1"/>
                </a:solidFill>
                <a:latin typeface="Arial Black" pitchFamily="34" charset="0"/>
              </a:rPr>
              <a:t>   One of the Intolerable Acts restricted the activities of which legislature?</a:t>
            </a: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#2:</a:t>
            </a:r>
          </a:p>
          <a:p>
            <a:pPr lvl="0">
              <a:buNone/>
            </a:pPr>
            <a:r>
              <a:rPr lang="en-US" sz="2800" dirty="0" smtClean="0">
                <a:solidFill>
                  <a:schemeClr val="bg1"/>
                </a:solidFill>
                <a:latin typeface="Arial Black" pitchFamily="34" charset="0"/>
              </a:rPr>
              <a:t>   One of the Intolerable Acts restricted the activities of which legislature?</a:t>
            </a: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#3:</a:t>
            </a:r>
          </a:p>
          <a:p>
            <a:pPr lvl="0">
              <a:buNone/>
            </a:pPr>
            <a:r>
              <a:rPr lang="en-US" sz="2800" dirty="0" smtClean="0">
                <a:solidFill>
                  <a:schemeClr val="bg1"/>
                </a:solidFill>
                <a:latin typeface="Arial Black" pitchFamily="34" charset="0"/>
              </a:rPr>
              <a:t>   Who were the three authors of “The Federalist”?</a:t>
            </a: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#3:</a:t>
            </a:r>
          </a:p>
          <a:p>
            <a:pPr lvl="0">
              <a:buNone/>
            </a:pPr>
            <a:r>
              <a:rPr lang="en-US" sz="2800" dirty="0" smtClean="0">
                <a:solidFill>
                  <a:schemeClr val="bg1"/>
                </a:solidFill>
                <a:latin typeface="Arial Black" pitchFamily="34" charset="0"/>
              </a:rPr>
              <a:t>   Who were the three authors of “The Federalist”?</a:t>
            </a: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#4:</a:t>
            </a:r>
          </a:p>
          <a:p>
            <a:pPr>
              <a:buNone/>
            </a:pPr>
            <a:r>
              <a:rPr lang="en-US" sz="2800" dirty="0" smtClean="0">
                <a:solidFill>
                  <a:schemeClr val="bg1"/>
                </a:solidFill>
                <a:latin typeface="Arial Black" pitchFamily="34" charset="0"/>
              </a:rPr>
              <a:t>   Article II of the Constitution requires the President to have been a resident in the United States for how long?</a:t>
            </a: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#4:</a:t>
            </a:r>
          </a:p>
          <a:p>
            <a:pPr>
              <a:buNone/>
            </a:pPr>
            <a:r>
              <a:rPr lang="en-US" sz="2800" dirty="0" smtClean="0">
                <a:solidFill>
                  <a:schemeClr val="bg1"/>
                </a:solidFill>
                <a:latin typeface="Arial Black" pitchFamily="34" charset="0"/>
              </a:rPr>
              <a:t>   Article II of the Constitution requires the President to have been a resident in the United States for how long?</a:t>
            </a: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#7:</a:t>
            </a:r>
          </a:p>
          <a:p>
            <a:pPr marL="228600" indent="0">
              <a:buNone/>
            </a:pPr>
            <a:r>
              <a:rPr lang="en-US" sz="2800" dirty="0" smtClean="0">
                <a:solidFill>
                  <a:schemeClr val="bg1"/>
                </a:solidFill>
                <a:latin typeface="Arial Black" pitchFamily="34" charset="0"/>
              </a:rPr>
              <a:t>What 1947 Act created the Department of Defense, the CIA, and the National Security Council?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#5:</a:t>
            </a:r>
          </a:p>
          <a:p>
            <a:pPr lvl="0">
              <a:buNone/>
            </a:pPr>
            <a:r>
              <a:rPr lang="en-US" sz="2800" dirty="0" smtClean="0">
                <a:solidFill>
                  <a:schemeClr val="bg1"/>
                </a:solidFill>
                <a:latin typeface="Arial Black" pitchFamily="34" charset="0"/>
              </a:rPr>
              <a:t>   In </a:t>
            </a:r>
            <a:r>
              <a:rPr lang="en-US" sz="2800" i="1" dirty="0" smtClean="0">
                <a:solidFill>
                  <a:schemeClr val="bg1"/>
                </a:solidFill>
                <a:latin typeface="Arial Black" pitchFamily="34" charset="0"/>
              </a:rPr>
              <a:t>Harper v. Virginia State Board of Education, </a:t>
            </a:r>
            <a:r>
              <a:rPr lang="en-US" sz="2800" dirty="0" smtClean="0">
                <a:solidFill>
                  <a:schemeClr val="bg1"/>
                </a:solidFill>
                <a:latin typeface="Arial Black" pitchFamily="34" charset="0"/>
              </a:rPr>
              <a:t>the Supreme Court ruled that poll taxes in state and local elections violated which amendment?</a:t>
            </a: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#5:</a:t>
            </a:r>
          </a:p>
          <a:p>
            <a:pPr lvl="0">
              <a:buNone/>
            </a:pPr>
            <a:r>
              <a:rPr lang="en-US" sz="2800" dirty="0" smtClean="0">
                <a:solidFill>
                  <a:schemeClr val="bg1"/>
                </a:solidFill>
                <a:latin typeface="Arial Black" pitchFamily="34" charset="0"/>
              </a:rPr>
              <a:t>   In </a:t>
            </a:r>
            <a:r>
              <a:rPr lang="en-US" sz="2800" i="1" dirty="0" smtClean="0">
                <a:solidFill>
                  <a:schemeClr val="bg1"/>
                </a:solidFill>
                <a:latin typeface="Arial Black" pitchFamily="34" charset="0"/>
              </a:rPr>
              <a:t>Harper v. Virginia State Board of Education, </a:t>
            </a:r>
            <a:r>
              <a:rPr lang="en-US" sz="2800" dirty="0" smtClean="0">
                <a:solidFill>
                  <a:schemeClr val="bg1"/>
                </a:solidFill>
                <a:latin typeface="Arial Black" pitchFamily="34" charset="0"/>
              </a:rPr>
              <a:t>the Supreme Court ruled that poll taxes in state and local elections violated which amendment?</a:t>
            </a: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#6:</a:t>
            </a:r>
          </a:p>
          <a:p>
            <a:pPr>
              <a:buNone/>
            </a:pPr>
            <a:r>
              <a:rPr lang="en-US" sz="2800" dirty="0" smtClean="0">
                <a:solidFill>
                  <a:schemeClr val="bg1"/>
                </a:solidFill>
                <a:latin typeface="Arial Black" pitchFamily="34" charset="0"/>
              </a:rPr>
              <a:t>   What percentage of the House and Senate are required to override a veto?</a:t>
            </a: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#6:</a:t>
            </a:r>
          </a:p>
          <a:p>
            <a:pPr>
              <a:buNone/>
            </a:pPr>
            <a:r>
              <a:rPr lang="en-US" sz="2800" dirty="0" smtClean="0">
                <a:solidFill>
                  <a:schemeClr val="bg1"/>
                </a:solidFill>
                <a:latin typeface="Arial Black" pitchFamily="34" charset="0"/>
              </a:rPr>
              <a:t>   What percentage of the House and Senate are required to override a veto?</a:t>
            </a: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#7:</a:t>
            </a:r>
          </a:p>
          <a:p>
            <a:pPr lvl="0">
              <a:buNone/>
            </a:pPr>
            <a:r>
              <a:rPr lang="en-US" sz="2800" dirty="0" smtClean="0">
                <a:solidFill>
                  <a:schemeClr val="bg1"/>
                </a:solidFill>
                <a:latin typeface="Arial Black" pitchFamily="34" charset="0"/>
              </a:rPr>
              <a:t>   If a member of the Cumberland County Highway Patrol is accused of misconduct, what outside agency is called upon to investigate?</a:t>
            </a: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#7:</a:t>
            </a:r>
          </a:p>
          <a:p>
            <a:pPr lvl="0">
              <a:buNone/>
            </a:pPr>
            <a:r>
              <a:rPr lang="en-US" sz="2800" dirty="0" smtClean="0">
                <a:solidFill>
                  <a:schemeClr val="bg1"/>
                </a:solidFill>
                <a:latin typeface="Arial Black" pitchFamily="34" charset="0"/>
              </a:rPr>
              <a:t>   If a member of the Cumberland County Highway Patrol is accused of misconduct, what outside agency is called upon to investigate?</a:t>
            </a: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#8:</a:t>
            </a:r>
          </a:p>
          <a:p>
            <a:pPr>
              <a:buNone/>
            </a:pPr>
            <a:r>
              <a:rPr lang="en-US" sz="2800" dirty="0" smtClean="0">
                <a:solidFill>
                  <a:schemeClr val="bg1"/>
                </a:solidFill>
                <a:latin typeface="Arial Black" pitchFamily="34" charset="0"/>
              </a:rPr>
              <a:t>   The intersection of a demand curve and a supply curve is called what?</a:t>
            </a: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#8:</a:t>
            </a:r>
          </a:p>
          <a:p>
            <a:pPr>
              <a:buNone/>
            </a:pPr>
            <a:r>
              <a:rPr lang="en-US" sz="2800" dirty="0" smtClean="0">
                <a:solidFill>
                  <a:schemeClr val="bg1"/>
                </a:solidFill>
                <a:latin typeface="Arial Black" pitchFamily="34" charset="0"/>
              </a:rPr>
              <a:t>   The intersection of a demand curve and a supply curve is called what?</a:t>
            </a: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#9:</a:t>
            </a:r>
          </a:p>
          <a:p>
            <a:pPr lvl="0">
              <a:buNone/>
            </a:pPr>
            <a:r>
              <a:rPr lang="en-US" sz="2800" dirty="0" smtClean="0">
                <a:solidFill>
                  <a:schemeClr val="bg1"/>
                </a:solidFill>
                <a:latin typeface="Arial Black" pitchFamily="34" charset="0"/>
              </a:rPr>
              <a:t>   </a:t>
            </a:r>
            <a:r>
              <a:rPr lang="en-US" sz="2800" i="1" dirty="0" smtClean="0">
                <a:solidFill>
                  <a:schemeClr val="bg1"/>
                </a:solidFill>
                <a:latin typeface="Arial Black" pitchFamily="34" charset="0"/>
              </a:rPr>
              <a:t>Caveat emptor </a:t>
            </a:r>
            <a:r>
              <a:rPr lang="en-US" sz="2800" dirty="0" smtClean="0">
                <a:solidFill>
                  <a:schemeClr val="bg1"/>
                </a:solidFill>
                <a:latin typeface="Arial Black" pitchFamily="34" charset="0"/>
              </a:rPr>
              <a:t>translates to what?</a:t>
            </a: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#9:</a:t>
            </a:r>
          </a:p>
          <a:p>
            <a:pPr lvl="0">
              <a:buNone/>
            </a:pPr>
            <a:r>
              <a:rPr lang="en-US" sz="2800" dirty="0" smtClean="0">
                <a:solidFill>
                  <a:schemeClr val="bg1"/>
                </a:solidFill>
                <a:latin typeface="Arial Black" pitchFamily="34" charset="0"/>
              </a:rPr>
              <a:t>   </a:t>
            </a:r>
            <a:r>
              <a:rPr lang="en-US" sz="2800" i="1" dirty="0" smtClean="0">
                <a:solidFill>
                  <a:schemeClr val="bg1"/>
                </a:solidFill>
                <a:latin typeface="Arial Black" pitchFamily="34" charset="0"/>
              </a:rPr>
              <a:t>Caveat emptor </a:t>
            </a:r>
            <a:r>
              <a:rPr lang="en-US" sz="2800" dirty="0" smtClean="0">
                <a:solidFill>
                  <a:schemeClr val="bg1"/>
                </a:solidFill>
                <a:latin typeface="Arial Black" pitchFamily="34" charset="0"/>
              </a:rPr>
              <a:t>translates to what?</a:t>
            </a: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#7:</a:t>
            </a:r>
          </a:p>
          <a:p>
            <a:pPr marL="228600" indent="0">
              <a:buNone/>
            </a:pPr>
            <a:r>
              <a:rPr lang="en-US" sz="2800" dirty="0" smtClean="0">
                <a:solidFill>
                  <a:schemeClr val="bg1"/>
                </a:solidFill>
                <a:latin typeface="Arial Black" pitchFamily="34" charset="0"/>
              </a:rPr>
              <a:t>What 1947 Act created the Department of Defense, the CIA, and the National Security Council?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#10:</a:t>
            </a:r>
          </a:p>
          <a:p>
            <a:pPr lvl="0">
              <a:buNone/>
            </a:pPr>
            <a:r>
              <a:rPr lang="en-US" sz="2800" dirty="0" smtClean="0">
                <a:solidFill>
                  <a:schemeClr val="bg1"/>
                </a:solidFill>
                <a:latin typeface="Arial Black" pitchFamily="34" charset="0"/>
              </a:rPr>
              <a:t>   The Just Compensation Clause limits the power of government to take private property for public use.  This taking of private property for public use is known as what?</a:t>
            </a:r>
          </a:p>
          <a:p>
            <a:endParaRPr lang="en-US" sz="2800" dirty="0" smtClean="0"/>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#10:</a:t>
            </a:r>
          </a:p>
          <a:p>
            <a:pPr lvl="0">
              <a:buNone/>
            </a:pPr>
            <a:r>
              <a:rPr lang="en-US" sz="2800" dirty="0" smtClean="0">
                <a:solidFill>
                  <a:schemeClr val="bg1"/>
                </a:solidFill>
                <a:latin typeface="Arial Black" pitchFamily="34" charset="0"/>
              </a:rPr>
              <a:t>   The Just Compensation Clause limits the power of government to take private property for public use.  This taking of private property for public use is known as what?</a:t>
            </a:r>
          </a:p>
          <a:p>
            <a:endParaRPr lang="en-US" sz="2800" dirty="0" smtClean="0"/>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#11:</a:t>
            </a:r>
          </a:p>
          <a:p>
            <a:pPr lvl="0">
              <a:buNone/>
            </a:pPr>
            <a:r>
              <a:rPr lang="en-US" sz="2800" dirty="0" smtClean="0">
                <a:solidFill>
                  <a:schemeClr val="bg1"/>
                </a:solidFill>
                <a:latin typeface="Arial Black" pitchFamily="34" charset="0"/>
              </a:rPr>
              <a:t>   What is an amendment called that has nothing to do with the bill to which it is attached?</a:t>
            </a: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#11:</a:t>
            </a:r>
          </a:p>
          <a:p>
            <a:pPr lvl="0">
              <a:buNone/>
            </a:pPr>
            <a:r>
              <a:rPr lang="en-US" sz="2800" dirty="0" smtClean="0">
                <a:solidFill>
                  <a:schemeClr val="bg1"/>
                </a:solidFill>
                <a:latin typeface="Arial Black" pitchFamily="34" charset="0"/>
              </a:rPr>
              <a:t>   What is an amendment called that has nothing to do with the bill to which it is attached?</a:t>
            </a: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#12:</a:t>
            </a:r>
          </a:p>
          <a:p>
            <a:pPr>
              <a:buNone/>
            </a:pPr>
            <a:r>
              <a:rPr lang="en-US" sz="2800" dirty="0" smtClean="0">
                <a:solidFill>
                  <a:schemeClr val="bg1"/>
                </a:solidFill>
                <a:latin typeface="Arial Black" pitchFamily="34" charset="0"/>
              </a:rPr>
              <a:t>   Who is the current chairman of the Federal Reserve System?</a:t>
            </a: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#12:</a:t>
            </a:r>
          </a:p>
          <a:p>
            <a:pPr>
              <a:buNone/>
            </a:pPr>
            <a:r>
              <a:rPr lang="en-US" sz="2800" dirty="0" smtClean="0">
                <a:solidFill>
                  <a:schemeClr val="bg1"/>
                </a:solidFill>
                <a:latin typeface="Arial Black" pitchFamily="34" charset="0"/>
              </a:rPr>
              <a:t>   Who is the current chairman of the Federal Reserve System?</a:t>
            </a: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smtClean="0">
              <a:solidFill>
                <a:schemeClr val="bg1"/>
              </a:solidFill>
              <a:latin typeface="Arial Black" pitchFamily="34" charset="0"/>
            </a:endParaRPr>
          </a:p>
          <a:p>
            <a:pPr lvl="0">
              <a:buNone/>
            </a:pPr>
            <a:endParaRPr lang="en-US" sz="2800" dirty="0" smtClean="0">
              <a:solidFill>
                <a:schemeClr val="bg1"/>
              </a:solidFill>
              <a:latin typeface="Arial Black" pitchFamily="34" charset="0"/>
            </a:endParaRPr>
          </a:p>
          <a:p>
            <a:pPr>
              <a:buNone/>
            </a:pPr>
            <a:endParaRPr lang="en-US" sz="2800" dirty="0"/>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Tree>
  </p:cSld>
  <p:clrMapOvr>
    <a:masterClrMapping/>
  </p:clrMapOvr>
  <p:transition advClick="0" advTm="60000"/>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Tree>
  </p:cSld>
  <p:clrMapOvr>
    <a:masterClrMapping/>
  </p:clrMapOvr>
  <p:transition advClick="0" advTm="60000"/>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Tree>
  </p:cSld>
  <p:clrMapOvr>
    <a:masterClrMapping/>
  </p:clrMapOvr>
  <p:transition advClick="0" advTm="50000"/>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10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Tree>
  </p:cSld>
  <p:clrMapOvr>
    <a:masterClrMapping/>
  </p:clrMapOvr>
  <p:transition advClick="0"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#8:</a:t>
            </a:r>
          </a:p>
          <a:p>
            <a:pPr marL="228600" indent="0">
              <a:buNone/>
            </a:pPr>
            <a:r>
              <a:rPr lang="en-US" sz="2800" dirty="0" smtClean="0">
                <a:solidFill>
                  <a:schemeClr val="bg1"/>
                </a:solidFill>
                <a:latin typeface="Arial Black" pitchFamily="34" charset="0"/>
              </a:rPr>
              <a:t>What series of 1970's treaties attempted to limit the number of ICBM's and nuclear warheads held by the US and USSR?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TIME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Pencils Down.</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Answer sheets will now be collected.</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92500"/>
          </a:bodyPr>
          <a:lstStyle/>
          <a:p>
            <a:pPr marL="228600" indent="0">
              <a:buNone/>
            </a:pPr>
            <a:r>
              <a:rPr lang="en-US" sz="2600" dirty="0" smtClean="0">
                <a:solidFill>
                  <a:schemeClr val="bg1"/>
                </a:solidFill>
                <a:latin typeface="Arial Black" pitchFamily="34" charset="0"/>
              </a:rPr>
              <a:t>Answers for Civics / Economics questions follow on next slide.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Advance once all answer sheets have been collected.</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Group D Students may return to their team.</a:t>
            </a:r>
          </a:p>
          <a:p>
            <a:pPr marL="228600" indent="0">
              <a:buNone/>
            </a:pPr>
            <a:r>
              <a:rPr lang="en-US" sz="2600" dirty="0" smtClean="0">
                <a:solidFill>
                  <a:schemeClr val="bg1"/>
                </a:solidFill>
                <a:latin typeface="Arial Black" pitchFamily="34" charset="0"/>
              </a:rPr>
              <a:t>Group A Students may be seated.</a:t>
            </a:r>
          </a:p>
          <a:p>
            <a:pPr marL="228600" indent="0">
              <a:buNone/>
            </a:pPr>
            <a:r>
              <a:rPr lang="en-US" sz="2600" dirty="0" smtClean="0">
                <a:solidFill>
                  <a:schemeClr val="bg1"/>
                </a:solidFill>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77500" lnSpcReduction="20000"/>
          </a:bodyPr>
          <a:lstStyle/>
          <a:p>
            <a:pPr marL="228600" indent="0">
              <a:buNone/>
            </a:pPr>
            <a:r>
              <a:rPr lang="en-US" sz="2600" dirty="0" smtClean="0">
                <a:solidFill>
                  <a:schemeClr val="bg1"/>
                </a:solidFill>
                <a:latin typeface="Arial Black" pitchFamily="34" charset="0"/>
              </a:rPr>
              <a:t>Answers</a:t>
            </a:r>
          </a:p>
          <a:p>
            <a:pPr marL="742950" indent="-514350">
              <a:buAutoNum type="arabicParenR"/>
            </a:pPr>
            <a:r>
              <a:rPr lang="en-US" sz="2600" dirty="0" smtClean="0">
                <a:solidFill>
                  <a:schemeClr val="bg1"/>
                </a:solidFill>
                <a:latin typeface="Arial Black" pitchFamily="34" charset="0"/>
              </a:rPr>
              <a:t>regressive</a:t>
            </a:r>
          </a:p>
          <a:p>
            <a:pPr marL="742950" indent="-514350">
              <a:buAutoNum type="arabicParenR"/>
            </a:pPr>
            <a:r>
              <a:rPr lang="en-US" sz="2600" dirty="0" smtClean="0">
                <a:solidFill>
                  <a:schemeClr val="bg1"/>
                </a:solidFill>
                <a:latin typeface="Arial Black" pitchFamily="34" charset="0"/>
              </a:rPr>
              <a:t>Massachusetts</a:t>
            </a:r>
          </a:p>
          <a:p>
            <a:pPr marL="742950" indent="-514350">
              <a:buAutoNum type="arabicParenR"/>
            </a:pPr>
            <a:r>
              <a:rPr lang="en-US" sz="2600" dirty="0" smtClean="0">
                <a:solidFill>
                  <a:schemeClr val="bg1"/>
                </a:solidFill>
                <a:latin typeface="Arial Black" pitchFamily="34" charset="0"/>
              </a:rPr>
              <a:t>[Alexander] Hamilton, [John] Jay, [James] Madison</a:t>
            </a:r>
          </a:p>
          <a:p>
            <a:pPr marL="742950" indent="-514350">
              <a:buAutoNum type="arabicParenR"/>
            </a:pPr>
            <a:r>
              <a:rPr lang="en-US" sz="2600" dirty="0" smtClean="0">
                <a:solidFill>
                  <a:schemeClr val="bg1"/>
                </a:solidFill>
                <a:latin typeface="Arial Black" pitchFamily="34" charset="0"/>
              </a:rPr>
              <a:t>Fourteen years</a:t>
            </a:r>
          </a:p>
          <a:p>
            <a:pPr marL="742950" indent="-514350">
              <a:buAutoNum type="arabicParenR"/>
            </a:pPr>
            <a:r>
              <a:rPr lang="en-US" sz="2600" dirty="0" smtClean="0">
                <a:solidFill>
                  <a:schemeClr val="bg1"/>
                </a:solidFill>
                <a:latin typeface="Arial Black" pitchFamily="34" charset="0"/>
              </a:rPr>
              <a:t>Fourteenths amendment</a:t>
            </a:r>
          </a:p>
          <a:p>
            <a:pPr marL="742950" indent="-514350">
              <a:buAutoNum type="arabicParenR"/>
            </a:pPr>
            <a:r>
              <a:rPr lang="en-US" sz="2600" dirty="0" smtClean="0">
                <a:solidFill>
                  <a:schemeClr val="bg1"/>
                </a:solidFill>
                <a:latin typeface="Arial Black" pitchFamily="34" charset="0"/>
              </a:rPr>
              <a:t>Two-thirds</a:t>
            </a:r>
          </a:p>
          <a:p>
            <a:pPr marL="742950" indent="-514350">
              <a:buAutoNum type="arabicParenR"/>
            </a:pPr>
            <a:r>
              <a:rPr lang="en-US" sz="2600" dirty="0" smtClean="0">
                <a:solidFill>
                  <a:schemeClr val="bg1"/>
                </a:solidFill>
                <a:latin typeface="Arial Black" pitchFamily="34" charset="0"/>
              </a:rPr>
              <a:t>State Bureau of Investigation (or SBI)</a:t>
            </a:r>
          </a:p>
          <a:p>
            <a:pPr marL="742950" indent="-514350">
              <a:buAutoNum type="arabicParenR"/>
            </a:pPr>
            <a:r>
              <a:rPr lang="en-US" sz="2600" dirty="0" smtClean="0">
                <a:solidFill>
                  <a:schemeClr val="bg1"/>
                </a:solidFill>
                <a:latin typeface="Arial Black" pitchFamily="34" charset="0"/>
              </a:rPr>
              <a:t>Equilibrium Point (also equilibrium is acceptable)</a:t>
            </a:r>
          </a:p>
          <a:p>
            <a:pPr marL="742950" indent="-514350">
              <a:buAutoNum type="arabicParenR"/>
            </a:pPr>
            <a:r>
              <a:rPr lang="en-US" sz="2600" dirty="0" smtClean="0">
                <a:solidFill>
                  <a:schemeClr val="bg1"/>
                </a:solidFill>
                <a:latin typeface="Arial Black" pitchFamily="34" charset="0"/>
              </a:rPr>
              <a:t>Buyer beware</a:t>
            </a:r>
          </a:p>
          <a:p>
            <a:pPr marL="742950" indent="-514350">
              <a:buAutoNum type="arabicParenR"/>
            </a:pPr>
            <a:r>
              <a:rPr lang="en-US" sz="2600" dirty="0" smtClean="0">
                <a:solidFill>
                  <a:schemeClr val="bg1"/>
                </a:solidFill>
                <a:latin typeface="Arial Black" pitchFamily="34" charset="0"/>
              </a:rPr>
              <a:t>Eminent Domain</a:t>
            </a:r>
          </a:p>
          <a:p>
            <a:pPr marL="742950" indent="-514350">
              <a:buAutoNum type="arabicParenR"/>
            </a:pPr>
            <a:r>
              <a:rPr lang="en-US" sz="2600" dirty="0" smtClean="0">
                <a:solidFill>
                  <a:schemeClr val="bg1"/>
                </a:solidFill>
                <a:latin typeface="Arial Black" pitchFamily="34" charset="0"/>
              </a:rPr>
              <a:t>rider</a:t>
            </a:r>
          </a:p>
          <a:p>
            <a:pPr marL="742950" indent="-514350">
              <a:buAutoNum type="arabicParenR"/>
            </a:pPr>
            <a:r>
              <a:rPr lang="en-US" sz="2600" dirty="0" smtClean="0">
                <a:solidFill>
                  <a:schemeClr val="bg1"/>
                </a:solidFill>
                <a:latin typeface="Arial Black" pitchFamily="34" charset="0"/>
              </a:rPr>
              <a:t>[Ben] Bernanke</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Civics / Economics</a:t>
            </a:r>
            <a:endParaRPr lang="en-US" sz="3600" dirty="0"/>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
        <p:nvSpPr>
          <p:cNvPr id="95234"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Group A Students are seated and ready to begin.</a:t>
            </a:r>
          </a:p>
          <a:p>
            <a:pPr marL="228600" indent="0" eaLnBrk="1" hangingPunct="1">
              <a:buFont typeface="Arial" charse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Proctors distribute the Algebra and Geometry worksheets face-down for each student.</a:t>
            </a:r>
          </a:p>
          <a:p>
            <a:pPr marL="228600" indent="0" eaLnBrk="1" hangingPunct="1">
              <a:buFont typeface="Arial" charset="0"/>
              <a:buNone/>
            </a:pPr>
            <a:endParaRPr lang="en-US" sz="2600" dirty="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10" name="Rectangle 9"/>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9523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92"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smtClean="0">
                <a:solidFill>
                  <a:schemeClr val="bg1"/>
                </a:solidFill>
                <a:latin typeface="Arial Black" pitchFamily="34" charset="0"/>
              </a:rPr>
              <a:t>Question #1:</a:t>
            </a:r>
          </a:p>
          <a:p>
            <a:pPr marL="228600" indent="0" eaLnBrk="1" hangingPunct="1">
              <a:buFont typeface="Arial" charset="0"/>
              <a:buNone/>
            </a:pPr>
            <a:endParaRPr lang="en-US" sz="2600" smtClean="0">
              <a:solidFill>
                <a:schemeClr val="bg1"/>
              </a:solidFill>
              <a:latin typeface="Arial Black" pitchFamily="34" charset="0"/>
            </a:endParaRPr>
          </a:p>
          <a:p>
            <a:pPr marL="228600" indent="0" eaLnBrk="1" hangingPunct="1">
              <a:buFont typeface="Arial" charset="0"/>
              <a:buNone/>
            </a:pPr>
            <a:endParaRPr lang="en-US" sz="2600" smtClean="0">
              <a:solidFill>
                <a:schemeClr val="bg1"/>
              </a:solidFill>
              <a:latin typeface="Arial Black" pitchFamily="34" charset="0"/>
            </a:endParaRPr>
          </a:p>
          <a:p>
            <a:pPr marL="228600" indent="0" eaLnBrk="1" hangingPunct="1">
              <a:buFont typeface="Arial" charset="0"/>
              <a:buNone/>
            </a:pPr>
            <a:endParaRPr lang="en-US" sz="280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55698" name="Picture 2"/>
            <p:cNvPicPr>
              <a:picLocks noChangeAspect="1" noChangeArrowheads="1"/>
            </p:cNvPicPr>
            <p:nvPr/>
          </p:nvPicPr>
          <p:blipFill>
            <a:blip r:embed="rId4"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
        <p:nvSpPr>
          <p:cNvPr id="45569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55696" name="Rectangle 12"/>
          <p:cNvSpPr>
            <a:spLocks noChangeArrowheads="1"/>
          </p:cNvSpPr>
          <p:nvPr/>
        </p:nvSpPr>
        <p:spPr bwMode="auto">
          <a:xfrm>
            <a:off x="1295400" y="2362200"/>
            <a:ext cx="2411413" cy="519113"/>
          </a:xfrm>
          <a:prstGeom prst="rect">
            <a:avLst/>
          </a:prstGeom>
          <a:noFill/>
          <a:ln w="9525">
            <a:noFill/>
            <a:miter lim="800000"/>
            <a:headEnd/>
            <a:tailEnd/>
          </a:ln>
        </p:spPr>
        <p:txBody>
          <a:bodyPr wrap="none" anchor="ctr">
            <a:spAutoFit/>
          </a:bodyPr>
          <a:lstStyle/>
          <a:p>
            <a:r>
              <a:rPr lang="en-US" sz="2800" dirty="0">
                <a:solidFill>
                  <a:schemeClr val="bg1"/>
                </a:solidFill>
                <a:latin typeface="Arial Black" pitchFamily="34" charset="0"/>
                <a:cs typeface="Times New Roman" pitchFamily="18" charset="0"/>
              </a:rPr>
              <a:t>Solve for </a:t>
            </a:r>
            <a:r>
              <a:rPr lang="en-US" sz="2800" i="1" dirty="0">
                <a:solidFill>
                  <a:schemeClr val="bg1"/>
                </a:solidFill>
                <a:latin typeface="Arial Black" pitchFamily="34" charset="0"/>
                <a:cs typeface="Times New Roman" pitchFamily="18" charset="0"/>
              </a:rPr>
              <a:t>x</a:t>
            </a:r>
            <a:r>
              <a:rPr lang="en-US" sz="2800" dirty="0">
                <a:solidFill>
                  <a:schemeClr val="bg1"/>
                </a:solidFill>
                <a:latin typeface="Arial Black" pitchFamily="34" charset="0"/>
                <a:cs typeface="Times New Roman" pitchFamily="18" charset="0"/>
              </a:rPr>
              <a:t>:</a:t>
            </a:r>
            <a:r>
              <a:rPr lang="en-US" sz="1200" dirty="0">
                <a:solidFill>
                  <a:schemeClr val="bg1"/>
                </a:solidFill>
                <a:latin typeface="Calibri" pitchFamily="34" charset="0"/>
                <a:cs typeface="Times New Roman" pitchFamily="18" charset="0"/>
              </a:rPr>
              <a:t> </a:t>
            </a:r>
            <a:endParaRPr lang="en-US" dirty="0">
              <a:solidFill>
                <a:schemeClr val="bg1"/>
              </a:solidFill>
              <a:latin typeface="Calibri" pitchFamily="34" charset="0"/>
            </a:endParaRPr>
          </a:p>
        </p:txBody>
      </p:sp>
      <p:graphicFrame>
        <p:nvGraphicFramePr>
          <p:cNvPr id="455691" name="Object 11"/>
          <p:cNvGraphicFramePr>
            <a:graphicFrameLocks noChangeAspect="1"/>
          </p:cNvGraphicFramePr>
          <p:nvPr/>
        </p:nvGraphicFramePr>
        <p:xfrm>
          <a:off x="2438400" y="2971800"/>
          <a:ext cx="2814638" cy="1697038"/>
        </p:xfrm>
        <a:graphic>
          <a:graphicData uri="http://schemas.openxmlformats.org/presentationml/2006/ole">
            <p:oleObj spid="_x0000_s929794" name="Equation" r:id="rId5" imgW="647419" imgH="393529" progId="Equation.3">
              <p:embed/>
            </p:oleObj>
          </a:graphicData>
        </a:graphic>
      </p:graphicFrame>
    </p:spTree>
  </p:cSld>
  <p:clrMapOvr>
    <a:masterClrMapping/>
  </p:clrMapOvr>
  <p:transition advClick="0" advTm="20000"/>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Content Placeholder 2"/>
          <p:cNvSpPr>
            <a:spLocks noGrp="1"/>
          </p:cNvSpPr>
          <p:nvPr>
            <p:ph idx="1"/>
          </p:nvPr>
        </p:nvSpPr>
        <p:spPr>
          <a:xfrm>
            <a:off x="457200" y="1600200"/>
            <a:ext cx="8229600" cy="4038600"/>
          </a:xfrm>
        </p:spPr>
        <p:txBody>
          <a:bodyPr/>
          <a:lstStyle/>
          <a:p>
            <a:pPr marL="228600" indent="0" eaLnBrk="1" hangingPunct="1">
              <a:lnSpc>
                <a:spcPct val="90000"/>
              </a:lnSpc>
              <a:buFont typeface="Arial" charset="0"/>
              <a:buNone/>
            </a:pPr>
            <a:r>
              <a:rPr lang="en-US" sz="2600" dirty="0" smtClean="0">
                <a:solidFill>
                  <a:schemeClr val="bg1"/>
                </a:solidFill>
                <a:latin typeface="Arial Black" pitchFamily="34" charset="0"/>
              </a:rPr>
              <a:t>Question #2: </a:t>
            </a:r>
          </a:p>
          <a:p>
            <a:pPr marL="228600" indent="0" eaLnBrk="1" hangingPunct="1">
              <a:lnSpc>
                <a:spcPct val="90000"/>
              </a:lnSpc>
              <a:buFont typeface="Arial" charset="0"/>
              <a:buNone/>
            </a:pPr>
            <a:endParaRPr lang="en-US" sz="2600" dirty="0" smtClean="0">
              <a:solidFill>
                <a:schemeClr val="bg1"/>
              </a:solidFill>
              <a:latin typeface="Arial Black" pitchFamily="34" charset="0"/>
            </a:endParaRPr>
          </a:p>
          <a:p>
            <a:pPr marL="228600" indent="0" eaLnBrk="1" hangingPunct="1">
              <a:lnSpc>
                <a:spcPct val="90000"/>
              </a:lnSpc>
              <a:buFont typeface="Arial" charset="0"/>
              <a:buNone/>
            </a:pPr>
            <a:r>
              <a:rPr lang="en-US" dirty="0" smtClean="0">
                <a:solidFill>
                  <a:schemeClr val="bg1"/>
                </a:solidFill>
                <a:latin typeface="Arial Black" pitchFamily="34" charset="0"/>
              </a:rPr>
              <a:t>Find a third whole number so that the three numbers form a Pythagorean triple: 21, 72, …</a:t>
            </a:r>
            <a:r>
              <a:rPr lang="en-US" dirty="0" smtClean="0">
                <a:solidFill>
                  <a:schemeClr val="bg1"/>
                </a:solidFill>
              </a:rPr>
              <a:t>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57733"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advClick="0" advTm="20000"/>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#3: </a:t>
            </a:r>
          </a:p>
          <a:p>
            <a:pPr marL="228600" indent="0" eaLnBrk="1" hangingPunct="1">
              <a:buNone/>
            </a:pPr>
            <a:r>
              <a:rPr lang="en-US" dirty="0" smtClean="0">
                <a:solidFill>
                  <a:schemeClr val="bg1"/>
                </a:solidFill>
                <a:latin typeface="Arial Black" pitchFamily="34" charset="0"/>
              </a:rPr>
              <a:t>What is the length of the segment that passes through (4, 5) and        (-1, -3)?</a:t>
            </a:r>
          </a:p>
          <a:p>
            <a:pPr marL="228600" indent="0" eaLnBrk="1" hangingPunct="1">
              <a:buFont typeface="Arial" charset="0"/>
              <a:buNone/>
            </a:pPr>
            <a:endParaRPr lang="en-US" sz="2600" dirty="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59783"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
        <p:nvSpPr>
          <p:cNvPr id="45978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59781" name="Rectangle 3"/>
          <p:cNvSpPr>
            <a:spLocks noChangeArrowheads="1"/>
          </p:cNvSpPr>
          <p:nvPr/>
        </p:nvSpPr>
        <p:spPr bwMode="auto">
          <a:xfrm>
            <a:off x="0" y="209550"/>
            <a:ext cx="9144000" cy="0"/>
          </a:xfrm>
          <a:prstGeom prst="rect">
            <a:avLst/>
          </a:prstGeom>
          <a:noFill/>
          <a:ln w="9525">
            <a:noFill/>
            <a:miter lim="800000"/>
            <a:headEnd/>
            <a:tailEnd/>
          </a:ln>
        </p:spPr>
        <p:txBody>
          <a:bodyPr wrap="none" anchor="ctr">
            <a:spAutoFit/>
          </a:bodyPr>
          <a:lstStyle/>
          <a:p>
            <a:r>
              <a:rPr lang="en-US" sz="1200">
                <a:ea typeface="Times New Roman" pitchFamily="18" charset="0"/>
                <a:cs typeface="Arial" charset="0"/>
              </a:rPr>
              <a:t> </a:t>
            </a:r>
            <a:r>
              <a:rPr lang="en-US" sz="800">
                <a:ea typeface="Times New Roman" pitchFamily="18" charset="0"/>
                <a:cs typeface="Arial" charset="0"/>
              </a:rPr>
              <a:t> </a:t>
            </a:r>
            <a:endParaRPr lang="en-US">
              <a:ea typeface="Times New Roman" pitchFamily="18" charset="0"/>
              <a:cs typeface="Arial" charset="0"/>
            </a:endParaRPr>
          </a:p>
        </p:txBody>
      </p:sp>
    </p:spTree>
  </p:cSld>
  <p:clrMapOvr>
    <a:masterClrMapping/>
  </p:clrMapOvr>
  <p:transition advClick="0" advTm="20000"/>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Content Placeholder 2"/>
          <p:cNvSpPr>
            <a:spLocks noGrp="1"/>
          </p:cNvSpPr>
          <p:nvPr>
            <p:ph idx="1"/>
          </p:nvPr>
        </p:nvSpPr>
        <p:spPr>
          <a:xfrm>
            <a:off x="457200" y="1600200"/>
            <a:ext cx="83820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#4: </a:t>
            </a:r>
          </a:p>
          <a:p>
            <a:pPr marL="228600" indent="0" eaLnBrk="1" hangingPunct="1">
              <a:buFont typeface="Arial" charset="0"/>
              <a:buNone/>
            </a:pPr>
            <a:r>
              <a:rPr lang="en-US" dirty="0" smtClean="0">
                <a:solidFill>
                  <a:schemeClr val="bg1"/>
                </a:solidFill>
                <a:latin typeface="Arial Black" pitchFamily="34" charset="0"/>
              </a:rPr>
              <a:t>Classify the triangle with sides 5, 10, 13 as acute, obtuse or right.</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61829"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advClick="0" advTm="20000"/>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8"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#5: </a:t>
            </a:r>
          </a:p>
          <a:p>
            <a:pPr marL="228600" indent="0" eaLnBrk="1" hangingPunct="1">
              <a:buFont typeface="Arial" charset="0"/>
              <a:buNone/>
            </a:pPr>
            <a:r>
              <a:rPr lang="en-US" dirty="0" smtClean="0">
                <a:solidFill>
                  <a:schemeClr val="bg1"/>
                </a:solidFill>
                <a:latin typeface="Arial Black" pitchFamily="34" charset="0"/>
              </a:rPr>
              <a:t>Find the product: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47503" name="Picture 2"/>
            <p:cNvPicPr>
              <a:picLocks noChangeAspect="1" noChangeArrowheads="1"/>
            </p:cNvPicPr>
            <p:nvPr/>
          </p:nvPicPr>
          <p:blipFill>
            <a:blip r:embed="rId4"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
        <p:nvSpPr>
          <p:cNvPr id="44750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47497" name="Object 9"/>
          <p:cNvGraphicFramePr>
            <a:graphicFrameLocks noChangeAspect="1"/>
          </p:cNvGraphicFramePr>
          <p:nvPr/>
        </p:nvGraphicFramePr>
        <p:xfrm>
          <a:off x="2286000" y="2819400"/>
          <a:ext cx="4114800" cy="1716088"/>
        </p:xfrm>
        <a:graphic>
          <a:graphicData uri="http://schemas.openxmlformats.org/presentationml/2006/ole">
            <p:oleObj spid="_x0000_s930818" name="Equation" r:id="rId5" imgW="1092200" imgH="457200" progId="Equation.3">
              <p:embed/>
            </p:oleObj>
          </a:graphicData>
        </a:graphic>
      </p:graphicFrame>
    </p:spTree>
  </p:cSld>
  <p:clrMapOvr>
    <a:masterClrMapping/>
  </p:clrMapOvr>
  <p:transition advClick="0" advTm="20000"/>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#6: </a:t>
            </a:r>
          </a:p>
          <a:p>
            <a:pPr marL="228600" indent="0" eaLnBrk="1" hangingPunct="1">
              <a:buFont typeface="Arial" charset="0"/>
              <a:buNone/>
            </a:pPr>
            <a:r>
              <a:rPr lang="en-US" dirty="0" smtClean="0">
                <a:solidFill>
                  <a:schemeClr val="bg1"/>
                </a:solidFill>
                <a:latin typeface="Arial Black" pitchFamily="34" charset="0"/>
              </a:rPr>
              <a:t>What is the area of a rhombus with side length 10 m, and one diagonal equal to 8 m?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65925"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advClick="0"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#8:</a:t>
            </a:r>
          </a:p>
          <a:p>
            <a:pPr marL="228600" indent="0">
              <a:buNone/>
            </a:pPr>
            <a:r>
              <a:rPr lang="en-US" sz="2800" dirty="0" smtClean="0">
                <a:solidFill>
                  <a:schemeClr val="bg1"/>
                </a:solidFill>
                <a:latin typeface="Arial Black" pitchFamily="34" charset="0"/>
              </a:rPr>
              <a:t>What series of 1970's treaties attempted to limit the number of ICBM's and nuclear warheads held by the US and USSR?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#7: </a:t>
            </a:r>
          </a:p>
          <a:p>
            <a:pPr marL="228600" indent="0" eaLnBrk="1" hangingPunct="1">
              <a:buFont typeface="Arial" charset="0"/>
              <a:buNone/>
            </a:pPr>
            <a:r>
              <a:rPr lang="en-US" dirty="0" smtClean="0">
                <a:solidFill>
                  <a:schemeClr val="bg1"/>
                </a:solidFill>
                <a:latin typeface="Arial Black" pitchFamily="34" charset="0"/>
              </a:rPr>
              <a:t>Suppose that </a:t>
            </a:r>
            <a:r>
              <a:rPr lang="en-US" i="1" dirty="0" smtClean="0">
                <a:solidFill>
                  <a:schemeClr val="bg1"/>
                </a:solidFill>
                <a:latin typeface="Arial Black" pitchFamily="34" charset="0"/>
              </a:rPr>
              <a:t>y</a:t>
            </a:r>
            <a:r>
              <a:rPr lang="en-US" dirty="0" smtClean="0">
                <a:solidFill>
                  <a:schemeClr val="bg1"/>
                </a:solidFill>
                <a:latin typeface="Arial Black" pitchFamily="34" charset="0"/>
              </a:rPr>
              <a:t> varies directly with </a:t>
            </a:r>
            <a:r>
              <a:rPr lang="en-US" i="1" dirty="0" smtClean="0">
                <a:solidFill>
                  <a:schemeClr val="bg1"/>
                </a:solidFill>
                <a:latin typeface="Arial Black" pitchFamily="34" charset="0"/>
              </a:rPr>
              <a:t>x</a:t>
            </a:r>
            <a:r>
              <a:rPr lang="en-US" dirty="0" smtClean="0">
                <a:solidFill>
                  <a:schemeClr val="bg1"/>
                </a:solidFill>
                <a:latin typeface="Arial Black" pitchFamily="34" charset="0"/>
              </a:rPr>
              <a:t>.  If </a:t>
            </a:r>
            <a:r>
              <a:rPr lang="en-US" i="1" dirty="0" smtClean="0">
                <a:solidFill>
                  <a:schemeClr val="bg1"/>
                </a:solidFill>
                <a:latin typeface="Arial Black" pitchFamily="34" charset="0"/>
              </a:rPr>
              <a:t>y</a:t>
            </a:r>
            <a:r>
              <a:rPr lang="en-US" dirty="0" smtClean="0">
                <a:solidFill>
                  <a:schemeClr val="bg1"/>
                </a:solidFill>
                <a:latin typeface="Arial Black" pitchFamily="34" charset="0"/>
              </a:rPr>
              <a:t> = 14 when </a:t>
            </a:r>
            <a:r>
              <a:rPr lang="en-US" i="1" dirty="0" smtClean="0">
                <a:solidFill>
                  <a:schemeClr val="bg1"/>
                </a:solidFill>
                <a:latin typeface="Arial Black" pitchFamily="34" charset="0"/>
              </a:rPr>
              <a:t>x</a:t>
            </a:r>
            <a:r>
              <a:rPr lang="en-US" dirty="0" smtClean="0">
                <a:solidFill>
                  <a:schemeClr val="bg1"/>
                </a:solidFill>
                <a:latin typeface="Arial Black" pitchFamily="34" charset="0"/>
              </a:rPr>
              <a:t> = 4, find </a:t>
            </a:r>
            <a:r>
              <a:rPr lang="en-US" i="1" dirty="0" smtClean="0">
                <a:solidFill>
                  <a:schemeClr val="bg1"/>
                </a:solidFill>
                <a:latin typeface="Arial Black" pitchFamily="34" charset="0"/>
              </a:rPr>
              <a:t>x</a:t>
            </a:r>
            <a:r>
              <a:rPr lang="en-US" dirty="0" smtClean="0">
                <a:solidFill>
                  <a:schemeClr val="bg1"/>
                </a:solidFill>
                <a:latin typeface="Arial Black" pitchFamily="34" charset="0"/>
              </a:rPr>
              <a:t> when </a:t>
            </a:r>
            <a:r>
              <a:rPr lang="en-US" i="1" dirty="0" smtClean="0">
                <a:solidFill>
                  <a:schemeClr val="bg1"/>
                </a:solidFill>
                <a:latin typeface="Arial Black" pitchFamily="34" charset="0"/>
              </a:rPr>
              <a:t>y</a:t>
            </a:r>
            <a:r>
              <a:rPr lang="en-US" dirty="0" smtClean="0">
                <a:solidFill>
                  <a:schemeClr val="bg1"/>
                </a:solidFill>
                <a:latin typeface="Arial Black" pitchFamily="34" charset="0"/>
              </a:rPr>
              <a:t> = 35.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67973"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advClick="0" advTm="20000"/>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400" dirty="0" smtClean="0">
                <a:solidFill>
                  <a:schemeClr val="bg1"/>
                </a:solidFill>
                <a:latin typeface="Arial Black" pitchFamily="34" charset="0"/>
              </a:rPr>
              <a:t>Question #8: </a:t>
            </a:r>
          </a:p>
          <a:p>
            <a:pPr marL="228600" indent="0" eaLnBrk="1" hangingPunct="1">
              <a:buFont typeface="Arial" charset="0"/>
              <a:buNone/>
            </a:pPr>
            <a:r>
              <a:rPr lang="en-US" sz="2400" dirty="0" smtClean="0">
                <a:solidFill>
                  <a:schemeClr val="bg1"/>
                </a:solidFill>
                <a:latin typeface="Arial Black" pitchFamily="34" charset="0"/>
              </a:rPr>
              <a:t>A target has a central circle and three concentric rings.  The diameters of the circles are 4 cm, 8 cm, and 12 cm.  If the target is hit at a random point inside the circle with 12 cm, what is the probability that the point is also within the 8 cm circle and </a:t>
            </a:r>
            <a:r>
              <a:rPr lang="en-US" sz="2400" u="sng" dirty="0" smtClean="0">
                <a:solidFill>
                  <a:schemeClr val="bg1"/>
                </a:solidFill>
                <a:latin typeface="Arial Black" pitchFamily="34" charset="0"/>
              </a:rPr>
              <a:t>NOT</a:t>
            </a:r>
            <a:r>
              <a:rPr lang="en-US" sz="2400" dirty="0" smtClean="0">
                <a:solidFill>
                  <a:schemeClr val="bg1"/>
                </a:solidFill>
                <a:latin typeface="Arial Black" pitchFamily="34" charset="0"/>
              </a:rPr>
              <a:t> within the 4 cm circle?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70021"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advClick="0" advTm="20000"/>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Content Placeholder 2"/>
          <p:cNvSpPr>
            <a:spLocks noGrp="1"/>
          </p:cNvSpPr>
          <p:nvPr>
            <p:ph idx="1"/>
          </p:nvPr>
        </p:nvSpPr>
        <p:spPr>
          <a:xfrm>
            <a:off x="457200" y="1600200"/>
            <a:ext cx="81534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#9: </a:t>
            </a:r>
          </a:p>
          <a:p>
            <a:pPr marL="228600" indent="0" eaLnBrk="1" hangingPunct="1">
              <a:buNone/>
            </a:pPr>
            <a:r>
              <a:rPr lang="en-US" dirty="0" smtClean="0">
                <a:solidFill>
                  <a:schemeClr val="bg1"/>
                </a:solidFill>
                <a:latin typeface="Arial Black" pitchFamily="34" charset="0"/>
              </a:rPr>
              <a:t>If </a:t>
            </a:r>
            <a:r>
              <a:rPr lang="en-US" i="1" dirty="0" smtClean="0">
                <a:solidFill>
                  <a:schemeClr val="bg1"/>
                </a:solidFill>
                <a:latin typeface="Arial Black" pitchFamily="34" charset="0"/>
              </a:rPr>
              <a:t>f</a:t>
            </a:r>
            <a:r>
              <a:rPr lang="en-US" dirty="0" smtClean="0">
                <a:solidFill>
                  <a:schemeClr val="bg1"/>
                </a:solidFill>
                <a:latin typeface="Arial Black" pitchFamily="34" charset="0"/>
              </a:rPr>
              <a:t> (</a:t>
            </a:r>
            <a:r>
              <a:rPr lang="en-US" i="1" dirty="0" smtClean="0">
                <a:solidFill>
                  <a:schemeClr val="bg1"/>
                </a:solidFill>
                <a:latin typeface="Arial Black" pitchFamily="34" charset="0"/>
              </a:rPr>
              <a:t>x</a:t>
            </a:r>
            <a:r>
              <a:rPr lang="en-US" dirty="0" smtClean="0">
                <a:solidFill>
                  <a:schemeClr val="bg1"/>
                </a:solidFill>
                <a:latin typeface="Arial Black" pitchFamily="34" charset="0"/>
              </a:rPr>
              <a:t>) = 2</a:t>
            </a:r>
            <a:r>
              <a:rPr lang="en-US" i="1" dirty="0" smtClean="0">
                <a:solidFill>
                  <a:schemeClr val="bg1"/>
                </a:solidFill>
                <a:latin typeface="Arial Black" pitchFamily="34" charset="0"/>
              </a:rPr>
              <a:t>x</a:t>
            </a:r>
            <a:r>
              <a:rPr lang="en-US" baseline="30000" dirty="0" smtClean="0">
                <a:solidFill>
                  <a:schemeClr val="bg1"/>
                </a:solidFill>
                <a:latin typeface="Arial Black" pitchFamily="34" charset="0"/>
              </a:rPr>
              <a:t>3</a:t>
            </a:r>
            <a:r>
              <a:rPr lang="en-US" dirty="0" smtClean="0">
                <a:solidFill>
                  <a:schemeClr val="bg1"/>
                </a:solidFill>
                <a:latin typeface="Arial Black" pitchFamily="34" charset="0"/>
              </a:rPr>
              <a:t> – 1, then </a:t>
            </a:r>
            <a:r>
              <a:rPr lang="en-US" i="1" dirty="0" smtClean="0">
                <a:solidFill>
                  <a:schemeClr val="bg1"/>
                </a:solidFill>
                <a:latin typeface="Arial Black" pitchFamily="34" charset="0"/>
              </a:rPr>
              <a:t>f</a:t>
            </a:r>
            <a:r>
              <a:rPr lang="en-US" dirty="0" smtClean="0">
                <a:solidFill>
                  <a:schemeClr val="bg1"/>
                </a:solidFill>
                <a:latin typeface="Arial Black" pitchFamily="34" charset="0"/>
              </a:rPr>
              <a:t> </a:t>
            </a:r>
            <a:r>
              <a:rPr lang="en-US" baseline="30000" dirty="0" smtClean="0">
                <a:solidFill>
                  <a:schemeClr val="bg1"/>
                </a:solidFill>
                <a:latin typeface="Arial Black" pitchFamily="34" charset="0"/>
              </a:rPr>
              <a:t>-1</a:t>
            </a:r>
            <a:r>
              <a:rPr lang="en-US" dirty="0" smtClean="0">
                <a:solidFill>
                  <a:schemeClr val="bg1"/>
                </a:solidFill>
                <a:latin typeface="Arial Black" pitchFamily="34" charset="0"/>
              </a:rPr>
              <a:t>(15) is:</a:t>
            </a:r>
          </a:p>
          <a:p>
            <a:pPr marL="228600" indent="0" eaLnBrk="1" hangingPunct="1">
              <a:buFont typeface="Arial" charset="0"/>
              <a:buNone/>
            </a:pPr>
            <a:endParaRPr lang="en-US" sz="2600" dirty="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72069"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advClick="0" advTm="20000"/>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#10: </a:t>
            </a:r>
          </a:p>
          <a:p>
            <a:pPr marL="228600" indent="0" eaLnBrk="1" hangingPunct="1">
              <a:buFont typeface="Arial" charset="0"/>
              <a:buNone/>
            </a:pPr>
            <a:r>
              <a:rPr lang="en-US" dirty="0" smtClean="0">
                <a:solidFill>
                  <a:schemeClr val="bg1"/>
                </a:solidFill>
                <a:latin typeface="Arial Black" pitchFamily="34" charset="0"/>
              </a:rPr>
              <a:t>What is the name of the Platonic Solid with four faces?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7411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advClick="0" advTm="20000"/>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9"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#11: </a:t>
            </a:r>
          </a:p>
          <a:p>
            <a:pPr marL="228600" indent="0" eaLnBrk="1" hangingPunct="1">
              <a:buNone/>
            </a:pPr>
            <a:r>
              <a:rPr lang="en-US" dirty="0" smtClean="0">
                <a:solidFill>
                  <a:schemeClr val="bg1"/>
                </a:solidFill>
                <a:latin typeface="Arial Black" pitchFamily="34" charset="0"/>
              </a:rPr>
              <a:t>What is the range of </a:t>
            </a:r>
            <a:r>
              <a:rPr lang="en-US" i="1" dirty="0" smtClean="0">
                <a:solidFill>
                  <a:schemeClr val="bg1"/>
                </a:solidFill>
                <a:latin typeface="Arial Black" pitchFamily="34" charset="0"/>
              </a:rPr>
              <a:t>y</a:t>
            </a:r>
            <a:r>
              <a:rPr lang="en-US" dirty="0" smtClean="0">
                <a:solidFill>
                  <a:schemeClr val="bg1"/>
                </a:solidFill>
                <a:latin typeface="Arial Black" pitchFamily="34" charset="0"/>
              </a:rPr>
              <a:t> =              ?</a:t>
            </a:r>
          </a:p>
          <a:p>
            <a:pPr marL="228600" indent="0" eaLnBrk="1" hangingPunct="1">
              <a:buFont typeface="Arial" charset="0"/>
              <a:buNone/>
            </a:pPr>
            <a:endParaRPr lang="en-US" sz="2800" dirty="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35214" name="Picture 2"/>
            <p:cNvPicPr>
              <a:picLocks noChangeAspect="1" noChangeArrowheads="1"/>
            </p:cNvPicPr>
            <p:nvPr/>
          </p:nvPicPr>
          <p:blipFill>
            <a:blip r:embed="rId4"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
        <p:nvSpPr>
          <p:cNvPr id="43521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35208" name="Object 8"/>
          <p:cNvGraphicFramePr>
            <a:graphicFrameLocks noChangeAspect="1"/>
          </p:cNvGraphicFramePr>
          <p:nvPr/>
        </p:nvGraphicFramePr>
        <p:xfrm>
          <a:off x="6324600" y="1981200"/>
          <a:ext cx="1752600" cy="739775"/>
        </p:xfrm>
        <a:graphic>
          <a:graphicData uri="http://schemas.openxmlformats.org/presentationml/2006/ole">
            <p:oleObj spid="_x0000_s931842" name="Equation" r:id="rId5" imgW="609336" imgH="253890" progId="Equation.3">
              <p:embed/>
            </p:oleObj>
          </a:graphicData>
        </a:graphic>
      </p:graphicFrame>
    </p:spTree>
  </p:cSld>
  <p:clrMapOvr>
    <a:masterClrMapping/>
  </p:clrMapOvr>
  <p:transition advClick="0" advTm="20000"/>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Question #12: </a:t>
            </a:r>
          </a:p>
          <a:p>
            <a:pPr marL="228600" indent="0" eaLnBrk="1" hangingPunct="1">
              <a:buFont typeface="Arial" charset="0"/>
              <a:buNone/>
            </a:pPr>
            <a:r>
              <a:rPr lang="en-US" dirty="0" smtClean="0">
                <a:solidFill>
                  <a:schemeClr val="bg1"/>
                </a:solidFill>
                <a:latin typeface="Arial Black" pitchFamily="34" charset="0"/>
              </a:rPr>
              <a:t>What is the sum of the measures of the angles of a 17-gon? </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78213"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advClick="0" advTm="20000"/>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more minutes to complete their answer sheets.</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80261"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advClick="0" advTm="120000"/>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a:p>
            <a:pPr marL="228600" indent="0" eaLnBrk="1" hangingPunct="1">
              <a:buFont typeface="Arial" charse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Black" pitchFamily="34" charset="0"/>
              </a:rPr>
              <a:t>3 Minutes Remaining</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82310"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advClick="0" advTm="60000"/>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a:p>
            <a:pPr marL="228600" indent="0" eaLnBrk="1" hangingPunct="1">
              <a:buFont typeface="Arial" charse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Black" pitchFamily="34" charset="0"/>
              </a:rPr>
              <a:t>2 Minutes Remaining</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84358"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advClick="0" advTm="60000"/>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a:p>
            <a:pPr marL="228600" indent="0" eaLnBrk="1" hangingPunct="1">
              <a:buFont typeface="Arial" charse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Black" pitchFamily="34" charset="0"/>
              </a:rPr>
              <a:t>1 Minute Remaining</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8640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advClick="0" advTm="5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#9:</a:t>
            </a:r>
          </a:p>
          <a:p>
            <a:pPr marL="228600" indent="0">
              <a:buNone/>
            </a:pPr>
            <a:r>
              <a:rPr lang="en-US" sz="2800" dirty="0" smtClean="0">
                <a:solidFill>
                  <a:schemeClr val="bg1"/>
                </a:solidFill>
                <a:latin typeface="Arial Black" pitchFamily="34" charset="0"/>
              </a:rPr>
              <a:t>What athlete turned actor's pursuit, arrest, and trial were among the most publicized and watched events in US History?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dirty="0" smtClean="0">
                <a:solidFill>
                  <a:schemeClr val="bg1"/>
                </a:solidFill>
                <a:latin typeface="Arial Black" pitchFamily="34" charset="0"/>
              </a:rPr>
              <a:t>Students have 5 minutes to complete their answer sheets.</a:t>
            </a:r>
          </a:p>
          <a:p>
            <a:pPr marL="228600" indent="0" eaLnBrk="1" hangingPunct="1">
              <a:buFont typeface="Arial" charse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Black" pitchFamily="34" charset="0"/>
              </a:rPr>
              <a:t>10 Seconds Remaining</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88454"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advClick="0" advTm="10000"/>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Content Placeholder 2"/>
          <p:cNvSpPr>
            <a:spLocks noGrp="1"/>
          </p:cNvSpPr>
          <p:nvPr>
            <p:ph idx="1"/>
          </p:nvPr>
        </p:nvSpPr>
        <p:spPr>
          <a:xfrm>
            <a:off x="457200" y="1600200"/>
            <a:ext cx="8229600" cy="4038600"/>
          </a:xfrm>
        </p:spPr>
        <p:txBody>
          <a:bodyPr/>
          <a:lstStyle/>
          <a:p>
            <a:pPr marL="228600" indent="0" eaLnBrk="1" hangingPunct="1">
              <a:buFont typeface="Arial" charset="0"/>
              <a:buNone/>
            </a:pPr>
            <a:r>
              <a:rPr lang="en-US" sz="2600" smtClean="0">
                <a:solidFill>
                  <a:schemeClr val="bg1"/>
                </a:solidFill>
                <a:latin typeface="Arial Black" pitchFamily="34" charset="0"/>
              </a:rPr>
              <a:t>TIME</a:t>
            </a:r>
          </a:p>
          <a:p>
            <a:pPr marL="228600" indent="0" eaLnBrk="1" hangingPunct="1">
              <a:buFont typeface="Arial" charset="0"/>
              <a:buNone/>
            </a:pPr>
            <a:endParaRPr lang="en-US" sz="2600" smtClean="0">
              <a:solidFill>
                <a:schemeClr val="bg1"/>
              </a:solidFill>
              <a:latin typeface="Arial Black" pitchFamily="34" charset="0"/>
            </a:endParaRPr>
          </a:p>
          <a:p>
            <a:pPr marL="228600" indent="0" eaLnBrk="1" hangingPunct="1">
              <a:buFont typeface="Arial" charset="0"/>
              <a:buNone/>
            </a:pPr>
            <a:r>
              <a:rPr lang="en-US" sz="2600" smtClean="0">
                <a:solidFill>
                  <a:schemeClr val="bg1"/>
                </a:solidFill>
                <a:latin typeface="Arial Black" pitchFamily="34" charset="0"/>
              </a:rPr>
              <a:t>Pencils Down.</a:t>
            </a:r>
          </a:p>
          <a:p>
            <a:pPr marL="228600" indent="0" eaLnBrk="1" hangingPunct="1">
              <a:buFont typeface="Arial" charset="0"/>
              <a:buNone/>
            </a:pPr>
            <a:endParaRPr lang="en-US" sz="2600" smtClean="0">
              <a:solidFill>
                <a:schemeClr val="bg1"/>
              </a:solidFill>
              <a:latin typeface="Arial Black" pitchFamily="34" charset="0"/>
            </a:endParaRPr>
          </a:p>
          <a:p>
            <a:pPr marL="228600" indent="0" eaLnBrk="1" hangingPunct="1">
              <a:buFont typeface="Arial" charset="0"/>
              <a:buNone/>
            </a:pPr>
            <a:r>
              <a:rPr lang="en-US" sz="2600" smtClean="0">
                <a:solidFill>
                  <a:schemeClr val="bg1"/>
                </a:solidFill>
                <a:latin typeface="Arial Black" pitchFamily="34" charset="0"/>
              </a:rPr>
              <a:t>Answer sheets will now be collected.</a:t>
            </a:r>
          </a:p>
          <a:p>
            <a:pPr marL="228600" indent="0" eaLnBrk="1" hangingPunct="1">
              <a:buFont typeface="Arial" charset="0"/>
              <a:buNone/>
            </a:pPr>
            <a:endParaRPr lang="en-US" sz="260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90501"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600"/>
          </a:xfrm>
        </p:spPr>
        <p:txBody>
          <a:bodyPr rtlCol="0">
            <a:normAutofit fontScale="92500"/>
          </a:bodyPr>
          <a:lstStyle/>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Answers for Algebra &amp; Geometry questions follow on next slide.</a:t>
            </a:r>
          </a:p>
          <a:p>
            <a:pPr marL="228600" indent="0" eaLnBrk="1" fontAlgn="auto" hangingPunct="1">
              <a:spcAft>
                <a:spcPts val="0"/>
              </a:spcAft>
              <a:buFont typeface="Arial" pitchFamily="34" charset="0"/>
              <a:buNone/>
              <a:defRPr/>
            </a:pPr>
            <a:endParaRPr lang="en-US" sz="2600" dirty="0" smtClean="0">
              <a:solidFill>
                <a:schemeClr val="bg1"/>
              </a:solidFill>
              <a:latin typeface="Arial Black" pitchFamily="34" charset="0"/>
            </a:endParaRPr>
          </a:p>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Advance once all answer sheets have been collected.</a:t>
            </a:r>
          </a:p>
          <a:p>
            <a:pPr marL="228600" indent="0" eaLnBrk="1" fontAlgn="auto" hangingPunct="1">
              <a:spcAft>
                <a:spcPts val="0"/>
              </a:spcAft>
              <a:buFont typeface="Arial" pitchFamily="34" charset="0"/>
              <a:buNone/>
              <a:defRPr/>
            </a:pPr>
            <a:endParaRPr lang="en-US" sz="2600" dirty="0" smtClean="0">
              <a:solidFill>
                <a:schemeClr val="bg1"/>
              </a:solidFill>
              <a:latin typeface="Arial Black" pitchFamily="34" charset="0"/>
            </a:endParaRPr>
          </a:p>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Group A Students may return to their team.</a:t>
            </a:r>
          </a:p>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Group B Students may be seated.</a:t>
            </a:r>
          </a:p>
          <a:p>
            <a:pPr marL="228600" indent="0" eaLnBrk="1" fontAlgn="auto" hangingPunct="1">
              <a:spcAft>
                <a:spcPts val="0"/>
              </a:spcAft>
              <a:buFont typeface="Arial" pitchFamily="34" charset="0"/>
              <a:buNone/>
              <a:defRPr/>
            </a:pPr>
            <a:r>
              <a:rPr lang="en-US" sz="2600" dirty="0" smtClean="0">
                <a:solidFill>
                  <a:schemeClr val="bg1"/>
                </a:solidFill>
                <a:latin typeface="Arial Black" pitchFamily="34" charset="0"/>
              </a:rPr>
              <a:t> </a:t>
            </a:r>
          </a:p>
          <a:p>
            <a:pPr marL="228600" indent="0" eaLnBrk="1" fontAlgn="auto" hangingPunct="1">
              <a:spcAft>
                <a:spcPts val="0"/>
              </a:spcAft>
              <a:buFont typeface="Arial" pitchFamily="34" charset="0"/>
              <a:buNone/>
              <a:defRPr/>
            </a:pPr>
            <a:endParaRPr lang="en-US" sz="2600" dirty="0" smtClean="0">
              <a:solidFill>
                <a:schemeClr val="bg1"/>
              </a:solidFill>
              <a:latin typeface="Arial Black" pitchFamily="34" charset="0"/>
            </a:endParaRP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92549"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604" name="Content Placeholder 2"/>
          <p:cNvSpPr>
            <a:spLocks noGrp="1"/>
          </p:cNvSpPr>
          <p:nvPr>
            <p:ph idx="1"/>
          </p:nvPr>
        </p:nvSpPr>
        <p:spPr>
          <a:xfrm>
            <a:off x="457200" y="1600200"/>
            <a:ext cx="8229600" cy="4038600"/>
          </a:xfrm>
        </p:spPr>
        <p:txBody>
          <a:bodyPr/>
          <a:lstStyle/>
          <a:p>
            <a:pPr marL="228600" indent="0" eaLnBrk="1" hangingPunct="1">
              <a:lnSpc>
                <a:spcPct val="80000"/>
              </a:lnSpc>
              <a:buFont typeface="Arial" charset="0"/>
              <a:buNone/>
            </a:pPr>
            <a:r>
              <a:rPr lang="en-US" sz="2000" smtClean="0">
                <a:solidFill>
                  <a:schemeClr val="bg1"/>
                </a:solidFill>
                <a:latin typeface="Arial Black" pitchFamily="34" charset="0"/>
              </a:rPr>
              <a:t>Answers</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 x = </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  75</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 sqrt(89)</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 obtuse</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 The matrix is</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 16sqrt(21)</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10</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8/9</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2</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Triangular pyramid</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[0, 5]</a:t>
            </a:r>
          </a:p>
          <a:p>
            <a:pPr marL="228600" indent="0" eaLnBrk="1" hangingPunct="1">
              <a:lnSpc>
                <a:spcPct val="80000"/>
              </a:lnSpc>
              <a:buFont typeface="Arial" charset="0"/>
              <a:buAutoNum type="arabicParenR"/>
            </a:pPr>
            <a:r>
              <a:rPr lang="en-US" sz="2000" smtClean="0">
                <a:solidFill>
                  <a:schemeClr val="bg1"/>
                </a:solidFill>
                <a:latin typeface="Arial Black" pitchFamily="34" charset="0"/>
              </a:rPr>
              <a:t>2700</a:t>
            </a:r>
          </a:p>
        </p:txBody>
      </p:sp>
      <p:grpSp>
        <p:nvGrpSpPr>
          <p:cNvPr id="2" name="Group 4"/>
          <p:cNvGrpSpPr>
            <a:grpSpLocks/>
          </p:cNvGrpSpPr>
          <p:nvPr/>
        </p:nvGrpSpPr>
        <p:grpSpPr bwMode="auto">
          <a:xfrm>
            <a:off x="0" y="6276975"/>
            <a:ext cx="9144000" cy="581025"/>
            <a:chOff x="0" y="6304845"/>
            <a:chExt cx="9144000" cy="553155"/>
          </a:xfrm>
        </p:grpSpPr>
        <p:sp>
          <p:nvSpPr>
            <p:cNvPr id="5" name="Rectangle 4"/>
            <p:cNvSpPr/>
            <p:nvPr/>
          </p:nvSpPr>
          <p:spPr>
            <a:xfrm>
              <a:off x="0" y="6309380"/>
              <a:ext cx="9144000" cy="54862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en-US" sz="1000" dirty="0">
                  <a:solidFill>
                    <a:schemeClr val="bg1"/>
                  </a:solidFill>
                  <a:latin typeface="Arial Black" pitchFamily="34" charset="0"/>
                  <a:cs typeface="Arial" pitchFamily="34" charset="0"/>
                </a:rPr>
                <a:t>Twelve: </a:t>
              </a:r>
              <a:r>
                <a:rPr lang="en-US" sz="1000" dirty="0" smtClean="0">
                  <a:solidFill>
                    <a:schemeClr val="bg1"/>
                  </a:solidFill>
                  <a:latin typeface="Arial Black" pitchFamily="34" charset="0"/>
                  <a:cs typeface="Arial" pitchFamily="34" charset="0"/>
                </a:rPr>
                <a:t>Open</a:t>
              </a:r>
              <a:endParaRPr lang="en-US" sz="1000" dirty="0">
                <a:solidFill>
                  <a:schemeClr val="bg1"/>
                </a:solidFill>
                <a:latin typeface="Arial Black" pitchFamily="34" charset="0"/>
                <a:cs typeface="Arial" pitchFamily="34" charset="0"/>
              </a:endParaRPr>
            </a:p>
            <a:p>
              <a:pPr fontAlgn="auto">
                <a:spcBef>
                  <a:spcPts val="0"/>
                </a:spcBef>
                <a:spcAft>
                  <a:spcPts val="0"/>
                </a:spcAft>
                <a:defRPr/>
              </a:pPr>
              <a:r>
                <a:rPr lang="en-US" sz="1000" dirty="0">
                  <a:solidFill>
                    <a:schemeClr val="bg1"/>
                  </a:solidFill>
                  <a:latin typeface="Arial" pitchFamily="34" charset="0"/>
                  <a:cs typeface="Arial" pitchFamily="34" charset="0"/>
                </a:rPr>
                <a:t>Copyright © 2011. All Rights Reserved.</a:t>
              </a:r>
            </a:p>
            <a:p>
              <a:pPr fontAlgn="auto">
                <a:spcBef>
                  <a:spcPts val="0"/>
                </a:spcBef>
                <a:spcAft>
                  <a:spcPts val="0"/>
                </a:spcAft>
                <a:defRPr/>
              </a:pPr>
              <a:r>
                <a:rPr lang="en-US" sz="1000" dirty="0">
                  <a:solidFill>
                    <a:schemeClr val="bg1"/>
                  </a:solidFill>
                  <a:latin typeface="Arial" pitchFamily="34" charset="0"/>
                  <a:cs typeface="Arial" pitchFamily="34" charset="0"/>
                </a:rPr>
                <a:t>North Carolina Association for Scholastic Activities</a:t>
              </a:r>
            </a:p>
          </p:txBody>
        </p:sp>
        <p:pic>
          <p:nvPicPr>
            <p:cNvPr id="494611" name="Picture 2"/>
            <p:cNvPicPr>
              <a:picLocks noChangeAspect="1" noChangeArrowheads="1"/>
            </p:cNvPicPr>
            <p:nvPr/>
          </p:nvPicPr>
          <p:blipFill>
            <a:blip r:embed="rId4" cstate="print"/>
            <a:srcRect/>
            <a:stretch>
              <a:fillRect/>
            </a:stretch>
          </p:blipFill>
          <p:spPr bwMode="auto">
            <a:xfrm>
              <a:off x="8077200" y="6304845"/>
              <a:ext cx="1066797" cy="553154"/>
            </a:xfrm>
            <a:prstGeom prst="rect">
              <a:avLst/>
            </a:prstGeom>
            <a:noFill/>
            <a:ln w="9525">
              <a:noFill/>
              <a:miter lim="800000"/>
              <a:headEnd/>
              <a:tailEnd/>
            </a:ln>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anchor="ctr"/>
          <a:lstStyle/>
          <a:p>
            <a:pPr fontAlgn="auto">
              <a:spcBef>
                <a:spcPts val="0"/>
              </a:spcBef>
              <a:spcAft>
                <a:spcPts val="0"/>
              </a:spcAft>
              <a:defRPr/>
            </a:pPr>
            <a:r>
              <a:rPr lang="en-US" sz="3600" dirty="0">
                <a:solidFill>
                  <a:schemeClr val="bg1"/>
                </a:solidFill>
                <a:latin typeface="Arial Black" pitchFamily="34" charset="0"/>
              </a:rPr>
              <a:t>Round </a:t>
            </a:r>
            <a:r>
              <a:rPr lang="en-US" sz="3600" dirty="0" smtClean="0">
                <a:solidFill>
                  <a:schemeClr val="bg1"/>
                </a:solidFill>
                <a:latin typeface="Arial Black" pitchFamily="34" charset="0"/>
              </a:rPr>
              <a:t>9: </a:t>
            </a:r>
            <a:r>
              <a:rPr lang="en-US" sz="3600" dirty="0">
                <a:solidFill>
                  <a:schemeClr val="bg1"/>
                </a:solidFill>
                <a:latin typeface="Arial Black" pitchFamily="34" charset="0"/>
              </a:rPr>
              <a:t>Algebra &amp; Geometry</a:t>
            </a:r>
            <a:endParaRPr lang="en-US" sz="3600" dirty="0"/>
          </a:p>
        </p:txBody>
      </p:sp>
      <p:sp>
        <p:nvSpPr>
          <p:cNvPr id="49460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9460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4601" name="Object 9"/>
          <p:cNvGraphicFramePr>
            <a:graphicFrameLocks noChangeAspect="1"/>
          </p:cNvGraphicFramePr>
          <p:nvPr/>
        </p:nvGraphicFramePr>
        <p:xfrm>
          <a:off x="1676400" y="1828800"/>
          <a:ext cx="1066800" cy="598488"/>
        </p:xfrm>
        <a:graphic>
          <a:graphicData uri="http://schemas.openxmlformats.org/presentationml/2006/ole">
            <p:oleObj spid="_x0000_s932866" name="Equation" r:id="rId5" imgW="698197" imgH="393529" progId="Equation.3">
              <p:embed/>
            </p:oleObj>
          </a:graphicData>
        </a:graphic>
      </p:graphicFrame>
      <p:sp>
        <p:nvSpPr>
          <p:cNvPr id="49460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4603" name="Object 11"/>
          <p:cNvGraphicFramePr>
            <a:graphicFrameLocks noChangeAspect="1"/>
          </p:cNvGraphicFramePr>
          <p:nvPr/>
        </p:nvGraphicFramePr>
        <p:xfrm>
          <a:off x="3048000" y="3048000"/>
          <a:ext cx="1066800" cy="682625"/>
        </p:xfrm>
        <a:graphic>
          <a:graphicData uri="http://schemas.openxmlformats.org/presentationml/2006/ole">
            <p:oleObj spid="_x0000_s932867" name="Equation" r:id="rId6" imgW="711200" imgH="457200" progId="Equation.3">
              <p:embed/>
            </p:oleObj>
          </a:graphicData>
        </a:graphic>
      </p:graphicFrame>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Group B Students are seated and ready to begin.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marL="228600" indent="0">
              <a:buNone/>
            </a:pPr>
            <a:r>
              <a:rPr lang="en-US" sz="2800" dirty="0" smtClean="0">
                <a:solidFill>
                  <a:schemeClr val="bg1"/>
                </a:solidFill>
                <a:latin typeface="Arial Black" pitchFamily="34" charset="0"/>
              </a:rPr>
              <a:t>Predicates that consist only of a verb that do not require following words to complete their meaning are called what?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10" name="TextBox 9"/>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marL="228600" indent="0">
              <a:buNone/>
            </a:pPr>
            <a:r>
              <a:rPr lang="en-US" sz="2800" dirty="0" smtClean="0">
                <a:solidFill>
                  <a:schemeClr val="bg1"/>
                </a:solidFill>
                <a:latin typeface="Arial Black" pitchFamily="34" charset="0"/>
              </a:rPr>
              <a:t>Predicates that consist only of a verb that do not require following words to complete their meaning are called what?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10" name="TextBox 9"/>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#2: </a:t>
            </a:r>
          </a:p>
          <a:p>
            <a:pPr marL="228600" indent="0">
              <a:buNone/>
            </a:pPr>
            <a:r>
              <a:rPr lang="en-US" sz="2800" dirty="0" smtClean="0">
                <a:solidFill>
                  <a:schemeClr val="bg1"/>
                </a:solidFill>
                <a:latin typeface="Arial Black" pitchFamily="34" charset="0"/>
              </a:rPr>
              <a:t>What is the name given to the -</a:t>
            </a:r>
            <a:r>
              <a:rPr lang="en-US" sz="2800" dirty="0" err="1" smtClean="0">
                <a:solidFill>
                  <a:schemeClr val="bg1"/>
                </a:solidFill>
                <a:latin typeface="Arial Black" pitchFamily="34" charset="0"/>
              </a:rPr>
              <a:t>ing</a:t>
            </a:r>
            <a:r>
              <a:rPr lang="en-US" sz="2800" dirty="0" smtClean="0">
                <a:solidFill>
                  <a:schemeClr val="bg1"/>
                </a:solidFill>
                <a:latin typeface="Arial Black" pitchFamily="34" charset="0"/>
              </a:rPr>
              <a:t> form of a verb when it serves as a noun?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#2: </a:t>
            </a:r>
          </a:p>
          <a:p>
            <a:pPr marL="228600" indent="0">
              <a:buNone/>
            </a:pPr>
            <a:r>
              <a:rPr lang="en-US" sz="2800" dirty="0" smtClean="0">
                <a:solidFill>
                  <a:schemeClr val="bg1"/>
                </a:solidFill>
                <a:latin typeface="Arial Black" pitchFamily="34" charset="0"/>
              </a:rPr>
              <a:t>What is the name given to the -</a:t>
            </a:r>
            <a:r>
              <a:rPr lang="en-US" sz="2800" dirty="0" err="1" smtClean="0">
                <a:solidFill>
                  <a:schemeClr val="bg1"/>
                </a:solidFill>
                <a:latin typeface="Arial Black" pitchFamily="34" charset="0"/>
              </a:rPr>
              <a:t>ing</a:t>
            </a:r>
            <a:r>
              <a:rPr lang="en-US" sz="2800" dirty="0" smtClean="0">
                <a:solidFill>
                  <a:schemeClr val="bg1"/>
                </a:solidFill>
                <a:latin typeface="Arial Black" pitchFamily="34" charset="0"/>
              </a:rPr>
              <a:t> form of a verb when it serves as a noun?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#3: </a:t>
            </a:r>
          </a:p>
          <a:p>
            <a:pPr marL="228600" indent="0">
              <a:buNone/>
            </a:pPr>
            <a:r>
              <a:rPr lang="en-US" sz="2800" dirty="0" smtClean="0">
                <a:solidFill>
                  <a:schemeClr val="bg1"/>
                </a:solidFill>
                <a:latin typeface="Arial Black" pitchFamily="34" charset="0"/>
              </a:rPr>
              <a:t>Identify the subordinate clause in this sentence: "Children who are illiterate often avoid reading time."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#9:</a:t>
            </a:r>
          </a:p>
          <a:p>
            <a:pPr marL="228600" indent="0">
              <a:buNone/>
            </a:pPr>
            <a:r>
              <a:rPr lang="en-US" sz="2800" dirty="0" smtClean="0">
                <a:solidFill>
                  <a:schemeClr val="bg1"/>
                </a:solidFill>
                <a:latin typeface="Arial Black" pitchFamily="34" charset="0"/>
              </a:rPr>
              <a:t>What athlete turned actor's pursuit, arrest, and trial were among the most publicized and watched events in US History?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#3: </a:t>
            </a:r>
          </a:p>
          <a:p>
            <a:pPr marL="228600" indent="0">
              <a:buNone/>
            </a:pPr>
            <a:r>
              <a:rPr lang="en-US" sz="2800" dirty="0" smtClean="0">
                <a:solidFill>
                  <a:schemeClr val="bg1"/>
                </a:solidFill>
                <a:latin typeface="Arial Black" pitchFamily="34" charset="0"/>
              </a:rPr>
              <a:t>Identify the subordinate clause in this sentence: "Children who are illiterate often avoid reading time."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#4: </a:t>
            </a:r>
          </a:p>
          <a:p>
            <a:pPr marL="228600" indent="0">
              <a:buNone/>
            </a:pPr>
            <a:r>
              <a:rPr lang="en-US" sz="2800" dirty="0" smtClean="0">
                <a:solidFill>
                  <a:schemeClr val="bg1"/>
                </a:solidFill>
                <a:latin typeface="Arial Black" pitchFamily="34" charset="0"/>
              </a:rPr>
              <a:t>Identify the elliptical clause in this sentence: "The children knew their parents could write better than they."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#4: </a:t>
            </a:r>
          </a:p>
          <a:p>
            <a:pPr marL="228600" indent="0">
              <a:buNone/>
            </a:pPr>
            <a:r>
              <a:rPr lang="en-US" sz="2800" dirty="0" smtClean="0">
                <a:solidFill>
                  <a:schemeClr val="bg1"/>
                </a:solidFill>
                <a:latin typeface="Arial Black" pitchFamily="34" charset="0"/>
              </a:rPr>
              <a:t>Identify the elliptical clause in this sentence: "The children knew their parents could write better than they."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#5: </a:t>
            </a:r>
          </a:p>
          <a:p>
            <a:pPr marL="228600" indent="0">
              <a:buNone/>
            </a:pPr>
            <a:r>
              <a:rPr lang="en-US" sz="2800" dirty="0" smtClean="0">
                <a:solidFill>
                  <a:schemeClr val="bg1"/>
                </a:solidFill>
                <a:latin typeface="Arial Black" pitchFamily="34" charset="0"/>
              </a:rPr>
              <a:t>What is the tense of this sentence: "The explorer has visited here only once."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#5: </a:t>
            </a:r>
          </a:p>
          <a:p>
            <a:pPr marL="228600" indent="0">
              <a:buNone/>
            </a:pPr>
            <a:r>
              <a:rPr lang="en-US" sz="2800" dirty="0" smtClean="0">
                <a:solidFill>
                  <a:schemeClr val="bg1"/>
                </a:solidFill>
                <a:latin typeface="Arial Black" pitchFamily="34" charset="0"/>
              </a:rPr>
              <a:t>What is the tense of this sentence: "The explorer has visited here only once."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#6: </a:t>
            </a:r>
          </a:p>
          <a:p>
            <a:pPr marL="228600" indent="0">
              <a:buNone/>
            </a:pPr>
            <a:r>
              <a:rPr lang="en-US" sz="2800" dirty="0" smtClean="0">
                <a:solidFill>
                  <a:schemeClr val="bg1"/>
                </a:solidFill>
                <a:latin typeface="Arial Black" pitchFamily="34" charset="0"/>
              </a:rPr>
              <a:t>According to MLA guidelines, what should be cited if a literary work has no parts or line numbers?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#6: </a:t>
            </a:r>
          </a:p>
          <a:p>
            <a:pPr marL="228600" indent="0">
              <a:buNone/>
            </a:pPr>
            <a:r>
              <a:rPr lang="en-US" sz="2800" dirty="0" smtClean="0">
                <a:solidFill>
                  <a:schemeClr val="bg1"/>
                </a:solidFill>
                <a:latin typeface="Arial Black" pitchFamily="34" charset="0"/>
              </a:rPr>
              <a:t>According to MLA guidelines, what should be cited if a literary work has no parts or line numbers?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#7: </a:t>
            </a:r>
          </a:p>
          <a:p>
            <a:pPr marL="228600" indent="0">
              <a:buNone/>
            </a:pPr>
            <a:r>
              <a:rPr lang="en-US" sz="2800" dirty="0" smtClean="0">
                <a:solidFill>
                  <a:schemeClr val="bg1"/>
                </a:solidFill>
                <a:latin typeface="Arial Black" pitchFamily="34" charset="0"/>
              </a:rPr>
              <a:t>What is the tense of this sentence: "Yesterday the lake level was rising."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#7: </a:t>
            </a:r>
          </a:p>
          <a:p>
            <a:pPr marL="228600" indent="0">
              <a:buNone/>
            </a:pPr>
            <a:r>
              <a:rPr lang="en-US" sz="2800" dirty="0" smtClean="0">
                <a:solidFill>
                  <a:schemeClr val="bg1"/>
                </a:solidFill>
                <a:latin typeface="Arial Black" pitchFamily="34" charset="0"/>
              </a:rPr>
              <a:t>What is the tense of this sentence: "Yesterday the lake level was rising."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#8: </a:t>
            </a:r>
          </a:p>
          <a:p>
            <a:pPr marL="228600" indent="0">
              <a:buNone/>
            </a:pPr>
            <a:r>
              <a:rPr lang="en-US" sz="2800" dirty="0" smtClean="0">
                <a:solidFill>
                  <a:schemeClr val="bg1"/>
                </a:solidFill>
                <a:latin typeface="Arial Black" pitchFamily="34" charset="0"/>
              </a:rPr>
              <a:t>What mood expresses a suggestion, a requirement, or a desire?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#10:</a:t>
            </a:r>
          </a:p>
          <a:p>
            <a:pPr marL="228600" indent="0">
              <a:buNone/>
            </a:pPr>
            <a:r>
              <a:rPr lang="en-US" sz="2800" dirty="0" smtClean="0">
                <a:solidFill>
                  <a:schemeClr val="bg1"/>
                </a:solidFill>
                <a:latin typeface="Arial Black" pitchFamily="34" charset="0"/>
              </a:rPr>
              <a:t>Who was "The Great Commoner" that lost three presidential elections around the turn of the 20th Century?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#8: </a:t>
            </a:r>
          </a:p>
          <a:p>
            <a:pPr marL="228600" indent="0">
              <a:buNone/>
            </a:pPr>
            <a:r>
              <a:rPr lang="en-US" sz="2800" dirty="0" smtClean="0">
                <a:solidFill>
                  <a:schemeClr val="bg1"/>
                </a:solidFill>
                <a:latin typeface="Arial Black" pitchFamily="34" charset="0"/>
              </a:rPr>
              <a:t>What mood expresses a suggestion, a requirement, or a desire?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#9: </a:t>
            </a:r>
          </a:p>
          <a:p>
            <a:pPr marL="228600" indent="0">
              <a:buNone/>
            </a:pPr>
            <a:r>
              <a:rPr lang="en-US" sz="2800" dirty="0" smtClean="0">
                <a:solidFill>
                  <a:schemeClr val="bg1"/>
                </a:solidFill>
                <a:latin typeface="Arial Black" pitchFamily="34" charset="0"/>
              </a:rPr>
              <a:t>"Team", "Group", and "Family" are examples of what, which have singular form but may be referred to by singular or plural pronouns?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#9: </a:t>
            </a:r>
          </a:p>
          <a:p>
            <a:pPr marL="228600" indent="0">
              <a:buNone/>
            </a:pPr>
            <a:r>
              <a:rPr lang="en-US" sz="2800" dirty="0" smtClean="0">
                <a:solidFill>
                  <a:schemeClr val="bg1"/>
                </a:solidFill>
                <a:latin typeface="Arial Black" pitchFamily="34" charset="0"/>
              </a:rPr>
              <a:t>"Team", "Group", and "Family" are examples of what, which have singular form but may be referred to by singular or plural pronouns?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#10: </a:t>
            </a:r>
          </a:p>
          <a:p>
            <a:pPr marL="228600" indent="0">
              <a:buNone/>
            </a:pPr>
            <a:r>
              <a:rPr lang="en-US" sz="2800" dirty="0" smtClean="0">
                <a:solidFill>
                  <a:schemeClr val="bg1"/>
                </a:solidFill>
                <a:latin typeface="Arial Black" pitchFamily="34" charset="0"/>
              </a:rPr>
              <a:t>When writing, what punctuation is used to indicate doubt about the correctness of a number or date?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#10: </a:t>
            </a:r>
          </a:p>
          <a:p>
            <a:pPr marL="228600" indent="0">
              <a:buNone/>
            </a:pPr>
            <a:r>
              <a:rPr lang="en-US" sz="2800" dirty="0" smtClean="0">
                <a:solidFill>
                  <a:schemeClr val="bg1"/>
                </a:solidFill>
                <a:latin typeface="Arial Black" pitchFamily="34" charset="0"/>
              </a:rPr>
              <a:t>When writing, what punctuation is used to indicate doubt about the correctness of a number or date?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#11: </a:t>
            </a:r>
          </a:p>
          <a:p>
            <a:pPr marL="228600" indent="0">
              <a:buNone/>
            </a:pPr>
            <a:r>
              <a:rPr lang="en-US" sz="2800" dirty="0" smtClean="0">
                <a:solidFill>
                  <a:schemeClr val="bg1"/>
                </a:solidFill>
                <a:latin typeface="Arial Black" pitchFamily="34" charset="0"/>
              </a:rPr>
              <a:t>What punctuation is used within quotations to indicate your own comments or changes?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#11: </a:t>
            </a:r>
          </a:p>
          <a:p>
            <a:pPr marL="228600" indent="0">
              <a:buNone/>
            </a:pPr>
            <a:r>
              <a:rPr lang="en-US" sz="2800" dirty="0" smtClean="0">
                <a:solidFill>
                  <a:schemeClr val="bg1"/>
                </a:solidFill>
                <a:latin typeface="Arial Black" pitchFamily="34" charset="0"/>
              </a:rPr>
              <a:t>What punctuation is used within quotations to indicate your own comments or changes?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#12: </a:t>
            </a:r>
          </a:p>
          <a:p>
            <a:pPr marL="228600" indent="0">
              <a:buNone/>
            </a:pPr>
            <a:r>
              <a:rPr lang="en-US" sz="2800" dirty="0" smtClean="0">
                <a:solidFill>
                  <a:schemeClr val="bg1"/>
                </a:solidFill>
                <a:latin typeface="Arial Black" pitchFamily="34" charset="0"/>
              </a:rPr>
              <a:t>According to MLA guidelines, how would you properly cite a personal interview you conducted of John Smith on August 29, 2011?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#12: </a:t>
            </a:r>
          </a:p>
          <a:p>
            <a:pPr marL="228600" indent="0">
              <a:buNone/>
            </a:pPr>
            <a:r>
              <a:rPr lang="en-US" sz="2800" dirty="0" smtClean="0">
                <a:solidFill>
                  <a:schemeClr val="bg1"/>
                </a:solidFill>
                <a:latin typeface="Arial Black" pitchFamily="34" charset="0"/>
              </a:rPr>
              <a:t>According to MLA guidelines, how would you properly cite a personal interview you conducted of John Smith on August 29, 2011?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Tree>
  </p:cSld>
  <p:clrMapOvr>
    <a:masterClrMapping/>
  </p:clrMapOvr>
  <p:transition advClick="0" advTm="6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#10:</a:t>
            </a:r>
          </a:p>
          <a:p>
            <a:pPr marL="228600" indent="0">
              <a:buNone/>
            </a:pPr>
            <a:r>
              <a:rPr lang="en-US" sz="2800" dirty="0" smtClean="0">
                <a:solidFill>
                  <a:schemeClr val="bg1"/>
                </a:solidFill>
                <a:latin typeface="Arial Black" pitchFamily="34" charset="0"/>
              </a:rPr>
              <a:t>Who was "The Great Commoner" that lost three presidential elections around the turn of the 20th Century?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Tree>
  </p:cSld>
  <p:clrMapOvr>
    <a:masterClrMapping/>
  </p:clrMapOvr>
  <p:transition advClick="0" advTm="60000"/>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Tree>
  </p:cSld>
  <p:clrMapOvr>
    <a:masterClrMapping/>
  </p:clrMapOvr>
  <p:transition advClick="0" advTm="50000"/>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10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Tree>
  </p:cSld>
  <p:clrMapOvr>
    <a:masterClrMapping/>
  </p:clrMapOvr>
  <p:transition advClick="0" advTm="10000"/>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TIME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Pencils Down.</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Answer sheets will now be collected.</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92500"/>
          </a:bodyPr>
          <a:lstStyle/>
          <a:p>
            <a:pPr marL="228600" indent="0">
              <a:buNone/>
            </a:pPr>
            <a:r>
              <a:rPr lang="en-US" sz="2600" dirty="0" smtClean="0">
                <a:solidFill>
                  <a:schemeClr val="bg1"/>
                </a:solidFill>
                <a:latin typeface="Arial Black" pitchFamily="34" charset="0"/>
              </a:rPr>
              <a:t>Answers for Grammar questions follow on next slide.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Advance once all answer sheets have been collected.</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Group B Students may return to their team.</a:t>
            </a:r>
          </a:p>
          <a:p>
            <a:pPr marL="228600" indent="0">
              <a:buNone/>
            </a:pPr>
            <a:r>
              <a:rPr lang="en-US" sz="2600" dirty="0" smtClean="0">
                <a:solidFill>
                  <a:schemeClr val="bg1"/>
                </a:solidFill>
                <a:latin typeface="Arial Black" pitchFamily="34" charset="0"/>
              </a:rPr>
              <a:t>Group C Students may be seated.</a:t>
            </a:r>
          </a:p>
          <a:p>
            <a:pPr marL="228600" indent="0">
              <a:buNone/>
            </a:pPr>
            <a:r>
              <a:rPr lang="en-US" sz="2600" dirty="0" smtClean="0">
                <a:solidFill>
                  <a:schemeClr val="bg1"/>
                </a:solidFill>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77500" lnSpcReduction="20000"/>
          </a:bodyPr>
          <a:lstStyle/>
          <a:p>
            <a:pPr marL="228600" indent="0">
              <a:buNone/>
            </a:pPr>
            <a:r>
              <a:rPr lang="en-US" sz="2600" dirty="0" smtClean="0">
                <a:solidFill>
                  <a:schemeClr val="bg1"/>
                </a:solidFill>
                <a:latin typeface="Arial Black" pitchFamily="34" charset="0"/>
              </a:rPr>
              <a:t>Answers</a:t>
            </a:r>
          </a:p>
          <a:p>
            <a:pPr marL="742950" indent="-514350">
              <a:buAutoNum type="arabicParenR"/>
            </a:pPr>
            <a:r>
              <a:rPr lang="en-US" sz="2600" dirty="0" smtClean="0">
                <a:solidFill>
                  <a:schemeClr val="bg1"/>
                </a:solidFill>
                <a:latin typeface="Arial Black" pitchFamily="34" charset="0"/>
              </a:rPr>
              <a:t>intransitive</a:t>
            </a:r>
          </a:p>
          <a:p>
            <a:pPr marL="742950" indent="-514350">
              <a:buAutoNum type="arabicParenR"/>
            </a:pPr>
            <a:r>
              <a:rPr lang="en-US" sz="2600" dirty="0" smtClean="0">
                <a:solidFill>
                  <a:schemeClr val="bg1"/>
                </a:solidFill>
                <a:latin typeface="Arial Black" pitchFamily="34" charset="0"/>
              </a:rPr>
              <a:t>gerund</a:t>
            </a:r>
          </a:p>
          <a:p>
            <a:pPr marL="742950" indent="-514350">
              <a:buAutoNum type="arabicParenR"/>
            </a:pPr>
            <a:r>
              <a:rPr lang="en-US" sz="2600" dirty="0" smtClean="0">
                <a:solidFill>
                  <a:schemeClr val="bg1"/>
                </a:solidFill>
                <a:latin typeface="Arial Black" pitchFamily="34" charset="0"/>
              </a:rPr>
              <a:t>who are illiterate</a:t>
            </a:r>
          </a:p>
          <a:p>
            <a:pPr marL="742950" indent="-514350">
              <a:buAutoNum type="arabicParenR"/>
            </a:pPr>
            <a:r>
              <a:rPr lang="en-US" sz="2600" dirty="0" smtClean="0">
                <a:solidFill>
                  <a:schemeClr val="bg1"/>
                </a:solidFill>
                <a:latin typeface="Arial Black" pitchFamily="34" charset="0"/>
              </a:rPr>
              <a:t>than they</a:t>
            </a:r>
          </a:p>
          <a:p>
            <a:pPr marL="742950" indent="-514350">
              <a:buAutoNum type="arabicParenR"/>
            </a:pPr>
            <a:r>
              <a:rPr lang="en-US" sz="2600" dirty="0" smtClean="0">
                <a:solidFill>
                  <a:schemeClr val="bg1"/>
                </a:solidFill>
                <a:latin typeface="Arial Black" pitchFamily="34" charset="0"/>
              </a:rPr>
              <a:t>present perfect</a:t>
            </a:r>
          </a:p>
          <a:p>
            <a:pPr marL="742950" indent="-514350">
              <a:buAutoNum type="arabicParenR"/>
            </a:pPr>
            <a:r>
              <a:rPr lang="en-US" sz="2600" dirty="0" smtClean="0">
                <a:solidFill>
                  <a:schemeClr val="bg1"/>
                </a:solidFill>
                <a:latin typeface="Arial Black" pitchFamily="34" charset="0"/>
              </a:rPr>
              <a:t>page number</a:t>
            </a:r>
          </a:p>
          <a:p>
            <a:pPr marL="742950" indent="-514350">
              <a:buAutoNum type="arabicParenR"/>
            </a:pPr>
            <a:r>
              <a:rPr lang="en-US" sz="2600" dirty="0" smtClean="0">
                <a:solidFill>
                  <a:schemeClr val="bg1"/>
                </a:solidFill>
                <a:latin typeface="Arial Black" pitchFamily="34" charset="0"/>
              </a:rPr>
              <a:t>past progressive</a:t>
            </a:r>
          </a:p>
          <a:p>
            <a:pPr marL="742950" indent="-514350">
              <a:buAutoNum type="arabicParenR"/>
            </a:pPr>
            <a:r>
              <a:rPr lang="en-US" sz="2600" dirty="0" smtClean="0">
                <a:solidFill>
                  <a:schemeClr val="bg1"/>
                </a:solidFill>
                <a:latin typeface="Arial Black" pitchFamily="34" charset="0"/>
              </a:rPr>
              <a:t>subjunctive</a:t>
            </a:r>
          </a:p>
          <a:p>
            <a:pPr marL="742950" indent="-514350">
              <a:buAutoNum type="arabicParenR"/>
            </a:pPr>
            <a:r>
              <a:rPr lang="en-US" sz="2600" dirty="0" smtClean="0">
                <a:solidFill>
                  <a:schemeClr val="bg1"/>
                </a:solidFill>
                <a:latin typeface="Arial Black" pitchFamily="34" charset="0"/>
              </a:rPr>
              <a:t>collective nouns</a:t>
            </a:r>
          </a:p>
          <a:p>
            <a:pPr marL="742950" indent="-514350">
              <a:buAutoNum type="arabicParenR"/>
            </a:pPr>
            <a:r>
              <a:rPr lang="en-US" sz="2600" dirty="0" smtClean="0">
                <a:solidFill>
                  <a:schemeClr val="bg1"/>
                </a:solidFill>
                <a:latin typeface="Arial Black" pitchFamily="34" charset="0"/>
              </a:rPr>
              <a:t>(?)</a:t>
            </a:r>
          </a:p>
          <a:p>
            <a:pPr marL="742950" indent="-514350">
              <a:buAutoNum type="arabicParenR"/>
            </a:pPr>
            <a:r>
              <a:rPr lang="en-US" sz="2600" dirty="0" smtClean="0">
                <a:solidFill>
                  <a:schemeClr val="bg1"/>
                </a:solidFill>
                <a:latin typeface="Arial Black" pitchFamily="34" charset="0"/>
              </a:rPr>
              <a:t>brackets (also accept [ ])</a:t>
            </a:r>
          </a:p>
          <a:p>
            <a:pPr marL="742950" indent="-514350">
              <a:buAutoNum type="arabicParenR"/>
            </a:pPr>
            <a:r>
              <a:rPr lang="en-US" sz="2600" dirty="0" smtClean="0">
                <a:solidFill>
                  <a:schemeClr val="bg1"/>
                </a:solidFill>
                <a:latin typeface="Arial Black" pitchFamily="34" charset="0"/>
              </a:rPr>
              <a:t>Smith, John.  Personal interview.  29 Aug. </a:t>
            </a:r>
            <a:r>
              <a:rPr lang="en-US" sz="2600" smtClean="0">
                <a:solidFill>
                  <a:schemeClr val="bg1"/>
                </a:solidFill>
                <a:latin typeface="Arial Black" pitchFamily="34" charset="0"/>
              </a:rPr>
              <a:t>2011</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Grammar</a:t>
            </a:r>
            <a:endParaRPr lang="en-US" sz="3600" dirty="0"/>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Group C Students are seated and ready to begin.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hangingPunct="0">
              <a:buNone/>
            </a:pPr>
            <a:r>
              <a:rPr lang="en-US" sz="2800" dirty="0" smtClean="0">
                <a:solidFill>
                  <a:schemeClr val="bg1"/>
                </a:solidFill>
                <a:latin typeface="Arial Black" pitchFamily="34" charset="0"/>
              </a:rPr>
              <a:t>   What actor starred in 1980’s cop drama “Hill Street Blues”, and won four Emmy’s in the 1990’s police drama “NYPD Blue”?</a:t>
            </a: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699394" name="Picture 2" descr="File:Dennis Franz (1994).jpg"/>
          <p:cNvPicPr>
            <a:picLocks noChangeAspect="1" noChangeArrowheads="1"/>
          </p:cNvPicPr>
          <p:nvPr/>
        </p:nvPicPr>
        <p:blipFill>
          <a:blip r:embed="rId4" cstate="print"/>
          <a:srcRect/>
          <a:stretch>
            <a:fillRect/>
          </a:stretch>
        </p:blipFill>
        <p:spPr bwMode="auto">
          <a:xfrm>
            <a:off x="5791200" y="1295400"/>
            <a:ext cx="3124200" cy="4138013"/>
          </a:xfrm>
          <a:prstGeom prst="rect">
            <a:avLst/>
          </a:prstGeom>
          <a:noFill/>
        </p:spPr>
      </p:pic>
    </p:spTree>
  </p:cSld>
  <p:clrMapOvr>
    <a:masterClrMapping/>
  </p:clrMapOv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hangingPunct="0">
              <a:buNone/>
            </a:pPr>
            <a:r>
              <a:rPr lang="en-US" sz="2800" dirty="0" smtClean="0">
                <a:solidFill>
                  <a:schemeClr val="bg1"/>
                </a:solidFill>
                <a:latin typeface="Arial Black" pitchFamily="34" charset="0"/>
              </a:rPr>
              <a:t>   What actor starred in 1980’s cop drama “Hill Street Blues”, and won four Emmy’s in the 1990’s police drama “NYPD Blue”?</a:t>
            </a: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699394" name="Picture 2" descr="File:Dennis Franz (1994).jpg"/>
          <p:cNvPicPr>
            <a:picLocks noChangeAspect="1" noChangeArrowheads="1"/>
          </p:cNvPicPr>
          <p:nvPr/>
        </p:nvPicPr>
        <p:blipFill>
          <a:blip r:embed="rId4" cstate="print"/>
          <a:srcRect/>
          <a:stretch>
            <a:fillRect/>
          </a:stretch>
        </p:blipFill>
        <p:spPr bwMode="auto">
          <a:xfrm>
            <a:off x="5791200" y="1295400"/>
            <a:ext cx="3124200" cy="4138013"/>
          </a:xfrm>
          <a:prstGeom prst="rect">
            <a:avLst/>
          </a:prstGeom>
          <a:noFill/>
        </p:spPr>
      </p:pic>
    </p:spTree>
  </p:cSld>
  <p:clrMapOvr>
    <a:masterClrMapping/>
  </p:clrMapOvr>
  <p:transition advClick="0" advTm="3000"/>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038599"/>
          </a:xfrm>
        </p:spPr>
        <p:txBody>
          <a:bodyPr numCol="1">
            <a:normAutofit/>
          </a:bodyPr>
          <a:lstStyle/>
          <a:p>
            <a:pPr marL="228600" indent="0">
              <a:buNone/>
            </a:pPr>
            <a:r>
              <a:rPr lang="en-US" sz="2600" dirty="0" smtClean="0">
                <a:solidFill>
                  <a:schemeClr val="bg1"/>
                </a:solidFill>
                <a:latin typeface="Arial Black" pitchFamily="34" charset="0"/>
              </a:rPr>
              <a:t>Question #2:</a:t>
            </a:r>
          </a:p>
          <a:p>
            <a:pPr lvl="0" hangingPunct="0">
              <a:buNone/>
            </a:pPr>
            <a:r>
              <a:rPr lang="en-US" sz="2800" dirty="0" smtClean="0">
                <a:solidFill>
                  <a:schemeClr val="bg1"/>
                </a:solidFill>
                <a:latin typeface="Arial Black" pitchFamily="34" charset="0"/>
              </a:rPr>
              <a:t>   What landmark 1970’s sitcom starred Archie Bunker as a lovable racist bigot, and made television history in the way it dealt with issues such as race and homosexuality?</a:t>
            </a: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1188866" name="Picture 2" descr="File:Carroll O'Connor.jpg"/>
          <p:cNvPicPr>
            <a:picLocks noChangeAspect="1" noChangeArrowheads="1"/>
          </p:cNvPicPr>
          <p:nvPr/>
        </p:nvPicPr>
        <p:blipFill>
          <a:blip r:embed="rId4" cstate="print"/>
          <a:srcRect/>
          <a:stretch>
            <a:fillRect/>
          </a:stretch>
        </p:blipFill>
        <p:spPr bwMode="auto">
          <a:xfrm>
            <a:off x="5791200" y="1600200"/>
            <a:ext cx="2971800" cy="3761772"/>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5410200"/>
            <a:ext cx="91440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9 Minutes Remaining</a:t>
            </a:r>
            <a:endParaRPr lang="en-US" dirty="0">
              <a:solidFill>
                <a:schemeClr val="bg1"/>
              </a:solidFill>
              <a:latin typeface="Arial Black" pitchFamily="34" charset="0"/>
            </a:endParaRPr>
          </a:p>
        </p:txBody>
      </p:sp>
      <p:sp>
        <p:nvSpPr>
          <p:cNvPr id="10" name="Content Placeholder 2"/>
          <p:cNvSpPr>
            <a:spLocks noGrp="1"/>
          </p:cNvSpPr>
          <p:nvPr>
            <p:ph idx="1"/>
          </p:nvPr>
        </p:nvSpPr>
        <p:spPr>
          <a:xfrm>
            <a:off x="457200" y="1600200"/>
            <a:ext cx="8229600" cy="4038599"/>
          </a:xfrm>
        </p:spPr>
        <p:txBody>
          <a:bodyPr numCol="2">
            <a:normAutofit lnSpcReduction="10000"/>
          </a:bodyPr>
          <a:lstStyle/>
          <a:p>
            <a:pPr marL="571500">
              <a:buNone/>
            </a:pPr>
            <a:r>
              <a:rPr lang="en-US" sz="2200" dirty="0" smtClean="0">
                <a:solidFill>
                  <a:srgbClr val="FF0000"/>
                </a:solidFill>
                <a:latin typeface="Arial Black" pitchFamily="34" charset="0"/>
              </a:rPr>
              <a:t>Group A</a:t>
            </a:r>
          </a:p>
          <a:p>
            <a:pPr marL="571500" indent="-223838">
              <a:buNone/>
            </a:pPr>
            <a:r>
              <a:rPr lang="en-US" sz="2400" dirty="0" smtClean="0">
                <a:solidFill>
                  <a:srgbClr val="FF0000"/>
                </a:solidFill>
                <a:latin typeface="Arial" pitchFamily="34" charset="0"/>
                <a:cs typeface="Arial" pitchFamily="34" charset="0"/>
              </a:rPr>
              <a:t>1) US History</a:t>
            </a:r>
          </a:p>
          <a:p>
            <a:pPr marL="571500" indent="-223838">
              <a:buNone/>
            </a:pPr>
            <a:r>
              <a:rPr lang="en-US" sz="2400" dirty="0" smtClean="0">
                <a:solidFill>
                  <a:srgbClr val="FF0000"/>
                </a:solidFill>
                <a:latin typeface="Arial" pitchFamily="34" charset="0"/>
                <a:cs typeface="Arial" pitchFamily="34" charset="0"/>
              </a:rPr>
              <a:t>5) Literature</a:t>
            </a:r>
          </a:p>
          <a:p>
            <a:pPr marL="571500" indent="-223838">
              <a:buNone/>
            </a:pPr>
            <a:r>
              <a:rPr lang="en-US" sz="2400" dirty="0" smtClean="0">
                <a:solidFill>
                  <a:srgbClr val="FF0000"/>
                </a:solidFill>
                <a:latin typeface="Arial" pitchFamily="34" charset="0"/>
                <a:cs typeface="Arial" pitchFamily="34" charset="0"/>
              </a:rPr>
              <a:t>9) Algebra / Geometry</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FFFF00"/>
                </a:solidFill>
                <a:latin typeface="Arial Black" pitchFamily="34" charset="0"/>
              </a:rPr>
              <a:t>Group C</a:t>
            </a:r>
          </a:p>
          <a:p>
            <a:pPr marL="571500" indent="-223838">
              <a:buNone/>
            </a:pPr>
            <a:r>
              <a:rPr lang="en-US" sz="2400" dirty="0" smtClean="0">
                <a:solidFill>
                  <a:srgbClr val="FFFF00"/>
                </a:solidFill>
                <a:latin typeface="Arial" pitchFamily="34" charset="0"/>
                <a:cs typeface="Arial" pitchFamily="34" charset="0"/>
              </a:rPr>
              <a:t>3) Physical Science</a:t>
            </a:r>
          </a:p>
          <a:p>
            <a:pPr marL="571500" indent="-223838">
              <a:buNone/>
            </a:pPr>
            <a:r>
              <a:rPr lang="en-US" sz="2400" dirty="0" smtClean="0">
                <a:solidFill>
                  <a:srgbClr val="FFFF00"/>
                </a:solidFill>
                <a:latin typeface="Arial" pitchFamily="34" charset="0"/>
                <a:cs typeface="Arial" pitchFamily="34" charset="0"/>
              </a:rPr>
              <a:t>7) Calculus / Trig.</a:t>
            </a:r>
          </a:p>
          <a:p>
            <a:pPr marL="571500" indent="-223838">
              <a:buNone/>
            </a:pPr>
            <a:r>
              <a:rPr lang="en-US" sz="2400" dirty="0" smtClean="0">
                <a:solidFill>
                  <a:srgbClr val="FFFF00"/>
                </a:solidFill>
                <a:latin typeface="Arial" pitchFamily="34" charset="0"/>
                <a:cs typeface="Arial" pitchFamily="34" charset="0"/>
              </a:rPr>
              <a:t>11) Movies &amp; Television</a:t>
            </a:r>
          </a:p>
          <a:p>
            <a:pPr lvl="1"/>
            <a:endParaRPr lang="en-US" sz="2400" dirty="0" smtClean="0">
              <a:solidFill>
                <a:schemeClr val="bg1"/>
              </a:solidFill>
            </a:endParaRPr>
          </a:p>
          <a:p>
            <a:pPr marL="571500">
              <a:buNone/>
            </a:pPr>
            <a:r>
              <a:rPr lang="en-US" sz="2200" dirty="0" smtClean="0">
                <a:latin typeface="Arial Black" pitchFamily="34" charset="0"/>
              </a:rPr>
              <a:t>Group B</a:t>
            </a:r>
          </a:p>
          <a:p>
            <a:pPr marL="571500">
              <a:buNone/>
            </a:pPr>
            <a:r>
              <a:rPr lang="en-US" sz="2400" dirty="0" smtClean="0">
                <a:latin typeface="Arial" pitchFamily="34" charset="0"/>
                <a:cs typeface="Arial" pitchFamily="34" charset="0"/>
              </a:rPr>
              <a:t>2) Visual Arts</a:t>
            </a:r>
          </a:p>
          <a:p>
            <a:pPr marL="571500">
              <a:buNone/>
            </a:pPr>
            <a:r>
              <a:rPr lang="en-US" sz="2400" dirty="0" smtClean="0">
                <a:latin typeface="Arial" pitchFamily="34" charset="0"/>
                <a:cs typeface="Arial" pitchFamily="34" charset="0"/>
              </a:rPr>
              <a:t>6) Word Problems</a:t>
            </a:r>
          </a:p>
          <a:p>
            <a:pPr marL="571500">
              <a:buNone/>
            </a:pPr>
            <a:r>
              <a:rPr lang="en-US" sz="2400" dirty="0" smtClean="0">
                <a:latin typeface="Arial" pitchFamily="34" charset="0"/>
                <a:cs typeface="Arial" pitchFamily="34" charset="0"/>
              </a:rPr>
              <a:t>10) Grammar / Composition</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400" dirty="0" smtClean="0">
                <a:solidFill>
                  <a:srgbClr val="002060"/>
                </a:solidFill>
                <a:latin typeface="Arial" pitchFamily="34" charset="0"/>
                <a:cs typeface="Arial" pitchFamily="34" charset="0"/>
              </a:rPr>
              <a:t>4) Life Sciences</a:t>
            </a:r>
          </a:p>
          <a:p>
            <a:pPr marL="571500" indent="-223838">
              <a:buNone/>
            </a:pPr>
            <a:r>
              <a:rPr lang="en-US" sz="2400" dirty="0" smtClean="0">
                <a:solidFill>
                  <a:srgbClr val="002060"/>
                </a:solidFill>
                <a:latin typeface="Arial" pitchFamily="34" charset="0"/>
                <a:cs typeface="Arial" pitchFamily="34" charset="0"/>
              </a:rPr>
              <a:t>8) Civics / Economics</a:t>
            </a:r>
          </a:p>
          <a:p>
            <a:pPr marL="571500" indent="-223838">
              <a:buNone/>
            </a:pPr>
            <a:r>
              <a:rPr lang="en-US" sz="2400" dirty="0" smtClean="0">
                <a:solidFill>
                  <a:srgbClr val="002060"/>
                </a:solidFill>
                <a:latin typeface="Arial" pitchFamily="34" charset="0"/>
                <a:cs typeface="Arial" pitchFamily="34" charset="0"/>
              </a:rPr>
              <a:t>12) World History</a:t>
            </a:r>
          </a:p>
          <a:p>
            <a:pPr lvl="1">
              <a:buNone/>
            </a:pPr>
            <a:endParaRPr lang="en-US" sz="2400" dirty="0" smtClean="0">
              <a:solidFill>
                <a:schemeClr val="bg1"/>
              </a:solidFill>
            </a:endParaRPr>
          </a:p>
        </p:txBody>
      </p:sp>
    </p:spTree>
  </p:cSld>
  <p:clrMapOvr>
    <a:masterClrMapping/>
  </p:clrMapOvr>
  <p:transition advClick="0" advTm="18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#11:</a:t>
            </a:r>
          </a:p>
          <a:p>
            <a:pPr marL="228600" indent="0">
              <a:buNone/>
            </a:pPr>
            <a:r>
              <a:rPr lang="en-US" sz="2800" dirty="0" smtClean="0">
                <a:solidFill>
                  <a:schemeClr val="bg1"/>
                </a:solidFill>
                <a:latin typeface="Arial Black" pitchFamily="34" charset="0"/>
              </a:rPr>
              <a:t>What New York based publication played an important role in many late 19th century elections?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038599"/>
          </a:xfrm>
        </p:spPr>
        <p:txBody>
          <a:bodyPr numCol="1">
            <a:normAutofit/>
          </a:bodyPr>
          <a:lstStyle/>
          <a:p>
            <a:pPr marL="228600" indent="0">
              <a:buNone/>
            </a:pPr>
            <a:r>
              <a:rPr lang="en-US" sz="2600" dirty="0" smtClean="0">
                <a:solidFill>
                  <a:schemeClr val="bg1"/>
                </a:solidFill>
                <a:latin typeface="Arial Black" pitchFamily="34" charset="0"/>
              </a:rPr>
              <a:t>Question #2:</a:t>
            </a:r>
          </a:p>
          <a:p>
            <a:pPr lvl="0" hangingPunct="0">
              <a:buNone/>
            </a:pPr>
            <a:r>
              <a:rPr lang="en-US" sz="2800" dirty="0" smtClean="0">
                <a:solidFill>
                  <a:schemeClr val="bg1"/>
                </a:solidFill>
                <a:latin typeface="Arial Black" pitchFamily="34" charset="0"/>
              </a:rPr>
              <a:t>   What landmark 1970’s sitcom starred Archie Bunker as a lovable racist bigot, and made television history in the way it dealt with issues such as race and homosexuality?</a:t>
            </a: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1188866" name="Picture 2" descr="File:Carroll O'Connor.jpg"/>
          <p:cNvPicPr>
            <a:picLocks noChangeAspect="1" noChangeArrowheads="1"/>
          </p:cNvPicPr>
          <p:nvPr/>
        </p:nvPicPr>
        <p:blipFill>
          <a:blip r:embed="rId4" cstate="print"/>
          <a:srcRect/>
          <a:stretch>
            <a:fillRect/>
          </a:stretch>
        </p:blipFill>
        <p:spPr bwMode="auto">
          <a:xfrm>
            <a:off x="5791200" y="1600200"/>
            <a:ext cx="2971800" cy="3761772"/>
          </a:xfrm>
          <a:prstGeom prst="rect">
            <a:avLst/>
          </a:prstGeom>
          <a:noFill/>
        </p:spPr>
      </p:pic>
    </p:spTree>
  </p:cSld>
  <p:clrMapOvr>
    <a:masterClrMapping/>
  </p:clrMapOvr>
  <p:transition advClick="0" advTm="3000"/>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5257800" cy="4038599"/>
          </a:xfrm>
        </p:spPr>
        <p:txBody>
          <a:bodyPr numCol="1">
            <a:normAutofit/>
          </a:bodyPr>
          <a:lstStyle/>
          <a:p>
            <a:pPr marL="228600" indent="0">
              <a:buNone/>
            </a:pPr>
            <a:r>
              <a:rPr lang="en-US" sz="2600" dirty="0" smtClean="0">
                <a:solidFill>
                  <a:schemeClr val="bg1"/>
                </a:solidFill>
                <a:latin typeface="Arial Black" pitchFamily="34" charset="0"/>
              </a:rPr>
              <a:t>Question #3:</a:t>
            </a:r>
          </a:p>
          <a:p>
            <a:pPr hangingPunct="0">
              <a:buNone/>
            </a:pPr>
            <a:r>
              <a:rPr lang="en-US" sz="2800" dirty="0" smtClean="0">
                <a:solidFill>
                  <a:schemeClr val="bg1"/>
                </a:solidFill>
                <a:latin typeface="Arial Black" pitchFamily="34" charset="0"/>
              </a:rPr>
              <a:t>   What producer and director’s credits include Oscar Winners “</a:t>
            </a:r>
            <a:r>
              <a:rPr lang="en-US" sz="2800" i="1" dirty="0" smtClean="0">
                <a:solidFill>
                  <a:schemeClr val="bg1"/>
                </a:solidFill>
                <a:latin typeface="Arial Black" pitchFamily="34" charset="0"/>
              </a:rPr>
              <a:t>Million Dollar Baby”, “</a:t>
            </a:r>
            <a:r>
              <a:rPr lang="en-US" sz="2800" i="1" dirty="0" err="1" smtClean="0">
                <a:solidFill>
                  <a:schemeClr val="bg1"/>
                </a:solidFill>
                <a:latin typeface="Arial Black" pitchFamily="34" charset="0"/>
              </a:rPr>
              <a:t>Unforgiven</a:t>
            </a:r>
            <a:r>
              <a:rPr lang="en-US" sz="2800" i="1" dirty="0" smtClean="0">
                <a:solidFill>
                  <a:schemeClr val="bg1"/>
                </a:solidFill>
                <a:latin typeface="Arial Black" pitchFamily="34" charset="0"/>
              </a:rPr>
              <a:t>”, </a:t>
            </a:r>
            <a:r>
              <a:rPr lang="en-US" sz="2800" dirty="0" smtClean="0">
                <a:solidFill>
                  <a:schemeClr val="bg1"/>
                </a:solidFill>
                <a:latin typeface="Arial Black" pitchFamily="34" charset="0"/>
              </a:rPr>
              <a:t>and </a:t>
            </a:r>
            <a:r>
              <a:rPr lang="en-US" sz="2800" i="1" dirty="0" smtClean="0">
                <a:solidFill>
                  <a:schemeClr val="bg1"/>
                </a:solidFill>
                <a:latin typeface="Arial Black" pitchFamily="34" charset="0"/>
              </a:rPr>
              <a:t>“Letters from Iwo Jima”</a:t>
            </a:r>
            <a:r>
              <a:rPr lang="en-US" sz="2800" dirty="0" smtClean="0">
                <a:solidFill>
                  <a:schemeClr val="bg1"/>
                </a:solidFill>
                <a:latin typeface="Arial Black" pitchFamily="34" charset="0"/>
              </a:rPr>
              <a:t>?</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1195010" name="Picture 2" descr="http://upload.wikimedia.org/wikipedia/en/thumb/4/4e/Unforgiven_2.jpg/220px-Unforgiven_2.jpg"/>
          <p:cNvPicPr>
            <a:picLocks noChangeAspect="1" noChangeArrowheads="1"/>
          </p:cNvPicPr>
          <p:nvPr/>
        </p:nvPicPr>
        <p:blipFill>
          <a:blip r:embed="rId4" cstate="print"/>
          <a:srcRect/>
          <a:stretch>
            <a:fillRect/>
          </a:stretch>
        </p:blipFill>
        <p:spPr bwMode="auto">
          <a:xfrm>
            <a:off x="5638800" y="1447799"/>
            <a:ext cx="2667000" cy="3988379"/>
          </a:xfrm>
          <a:prstGeom prst="rect">
            <a:avLst/>
          </a:prstGeom>
          <a:noFill/>
        </p:spPr>
      </p:pic>
    </p:spTree>
  </p:cSld>
  <p:clrMapOvr>
    <a:masterClrMapping/>
  </p:clrMapOv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038599"/>
          </a:xfrm>
        </p:spPr>
        <p:txBody>
          <a:bodyPr numCol="1">
            <a:normAutofit/>
          </a:bodyPr>
          <a:lstStyle/>
          <a:p>
            <a:pPr marL="228600" indent="0">
              <a:buNone/>
            </a:pPr>
            <a:r>
              <a:rPr lang="en-US" sz="2600" dirty="0" smtClean="0">
                <a:solidFill>
                  <a:schemeClr val="bg1"/>
                </a:solidFill>
                <a:latin typeface="Arial Black" pitchFamily="34" charset="0"/>
              </a:rPr>
              <a:t>Question #3:</a:t>
            </a:r>
          </a:p>
          <a:p>
            <a:pPr hangingPunct="0">
              <a:buNone/>
            </a:pPr>
            <a:r>
              <a:rPr lang="en-US" sz="2800" dirty="0" smtClean="0">
                <a:solidFill>
                  <a:schemeClr val="bg1"/>
                </a:solidFill>
                <a:latin typeface="Arial Black" pitchFamily="34" charset="0"/>
              </a:rPr>
              <a:t>   What producer and director’s credits include Oscar Winners “</a:t>
            </a:r>
            <a:r>
              <a:rPr lang="en-US" sz="2800" i="1" dirty="0" smtClean="0">
                <a:solidFill>
                  <a:schemeClr val="bg1"/>
                </a:solidFill>
                <a:latin typeface="Arial Black" pitchFamily="34" charset="0"/>
              </a:rPr>
              <a:t>Million Dollar Baby”, “</a:t>
            </a:r>
            <a:r>
              <a:rPr lang="en-US" sz="2800" i="1" dirty="0" err="1" smtClean="0">
                <a:solidFill>
                  <a:schemeClr val="bg1"/>
                </a:solidFill>
                <a:latin typeface="Arial Black" pitchFamily="34" charset="0"/>
              </a:rPr>
              <a:t>Unforgiven</a:t>
            </a:r>
            <a:r>
              <a:rPr lang="en-US" sz="2800" i="1" dirty="0" smtClean="0">
                <a:solidFill>
                  <a:schemeClr val="bg1"/>
                </a:solidFill>
                <a:latin typeface="Arial Black" pitchFamily="34" charset="0"/>
              </a:rPr>
              <a:t>”, </a:t>
            </a:r>
            <a:r>
              <a:rPr lang="en-US" sz="2800" dirty="0" smtClean="0">
                <a:solidFill>
                  <a:schemeClr val="bg1"/>
                </a:solidFill>
                <a:latin typeface="Arial Black" pitchFamily="34" charset="0"/>
              </a:rPr>
              <a:t>and</a:t>
            </a:r>
            <a:r>
              <a:rPr lang="en-US" sz="2800" i="1" dirty="0" smtClean="0">
                <a:solidFill>
                  <a:schemeClr val="bg1"/>
                </a:solidFill>
                <a:latin typeface="Arial Black" pitchFamily="34" charset="0"/>
              </a:rPr>
              <a:t> “Letters from Iwo Jima”?</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1195010" name="Picture 2" descr="http://upload.wikimedia.org/wikipedia/en/thumb/4/4e/Unforgiven_2.jpg/220px-Unforgiven_2.jpg"/>
          <p:cNvPicPr>
            <a:picLocks noChangeAspect="1" noChangeArrowheads="1"/>
          </p:cNvPicPr>
          <p:nvPr/>
        </p:nvPicPr>
        <p:blipFill>
          <a:blip r:embed="rId4" cstate="print"/>
          <a:srcRect/>
          <a:stretch>
            <a:fillRect/>
          </a:stretch>
        </p:blipFill>
        <p:spPr bwMode="auto">
          <a:xfrm>
            <a:off x="5638800" y="1447799"/>
            <a:ext cx="2667000" cy="3988379"/>
          </a:xfrm>
          <a:prstGeom prst="rect">
            <a:avLst/>
          </a:prstGeom>
          <a:noFill/>
        </p:spPr>
      </p:pic>
    </p:spTree>
  </p:cSld>
  <p:clrMapOvr>
    <a:masterClrMapping/>
  </p:clrMapOvr>
  <p:transition advClick="0" advTm="3000"/>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038599"/>
          </a:xfrm>
        </p:spPr>
        <p:txBody>
          <a:bodyPr numCol="1">
            <a:normAutofit/>
          </a:bodyPr>
          <a:lstStyle/>
          <a:p>
            <a:pPr marL="228600" indent="0">
              <a:buNone/>
            </a:pPr>
            <a:r>
              <a:rPr lang="en-US" sz="2600" dirty="0" smtClean="0">
                <a:solidFill>
                  <a:schemeClr val="bg1"/>
                </a:solidFill>
                <a:latin typeface="Arial Black" pitchFamily="34" charset="0"/>
              </a:rPr>
              <a:t>Question #4:</a:t>
            </a:r>
          </a:p>
          <a:p>
            <a:pPr lvl="0" hangingPunct="0">
              <a:buNone/>
            </a:pPr>
            <a:r>
              <a:rPr lang="en-US" sz="2800" dirty="0" smtClean="0">
                <a:solidFill>
                  <a:schemeClr val="bg1"/>
                </a:solidFill>
                <a:latin typeface="Arial Black" pitchFamily="34" charset="0"/>
              </a:rPr>
              <a:t>   What actress earned her sixteenth Oscar nomination for her role as Julia Child in </a:t>
            </a:r>
            <a:r>
              <a:rPr lang="en-US" sz="2800" i="1" dirty="0" smtClean="0">
                <a:solidFill>
                  <a:schemeClr val="bg1"/>
                </a:solidFill>
                <a:latin typeface="Arial Black" pitchFamily="34" charset="0"/>
              </a:rPr>
              <a:t>Julie and Julia</a:t>
            </a:r>
            <a:r>
              <a:rPr lang="en-US" sz="2800" dirty="0" smtClean="0">
                <a:solidFill>
                  <a:schemeClr val="bg1"/>
                </a:solidFill>
                <a:latin typeface="Arial Black" pitchFamily="34" charset="0"/>
              </a:rPr>
              <a:t>?</a:t>
            </a: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1199106" name="Picture 2" descr="http://upload.wikimedia.org/wikipedia/en/thumb/0/00/Julie_and_julia.jpg/220px-Julie_and_julia.jpg"/>
          <p:cNvPicPr>
            <a:picLocks noChangeAspect="1" noChangeArrowheads="1"/>
          </p:cNvPicPr>
          <p:nvPr/>
        </p:nvPicPr>
        <p:blipFill>
          <a:blip r:embed="rId4" cstate="print"/>
          <a:srcRect/>
          <a:stretch>
            <a:fillRect/>
          </a:stretch>
        </p:blipFill>
        <p:spPr bwMode="auto">
          <a:xfrm>
            <a:off x="5943600" y="1524000"/>
            <a:ext cx="2590800" cy="3839095"/>
          </a:xfrm>
          <a:prstGeom prst="rect">
            <a:avLst/>
          </a:prstGeom>
          <a:noFill/>
        </p:spPr>
      </p:pic>
      <p:sp>
        <p:nvSpPr>
          <p:cNvPr id="10" name="Rectangle 9"/>
          <p:cNvSpPr/>
          <p:nvPr/>
        </p:nvSpPr>
        <p:spPr>
          <a:xfrm>
            <a:off x="6172200" y="2819400"/>
            <a:ext cx="10668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038599"/>
          </a:xfrm>
        </p:spPr>
        <p:txBody>
          <a:bodyPr numCol="1">
            <a:normAutofit/>
          </a:bodyPr>
          <a:lstStyle/>
          <a:p>
            <a:pPr marL="228600" indent="0">
              <a:buNone/>
            </a:pPr>
            <a:r>
              <a:rPr lang="en-US" sz="2600" dirty="0" smtClean="0">
                <a:solidFill>
                  <a:schemeClr val="bg1"/>
                </a:solidFill>
                <a:latin typeface="Arial Black" pitchFamily="34" charset="0"/>
              </a:rPr>
              <a:t>Question #4:</a:t>
            </a:r>
          </a:p>
          <a:p>
            <a:pPr lvl="0" hangingPunct="0">
              <a:buNone/>
            </a:pPr>
            <a:r>
              <a:rPr lang="en-US" sz="2800" dirty="0" smtClean="0">
                <a:solidFill>
                  <a:schemeClr val="bg1"/>
                </a:solidFill>
                <a:latin typeface="Arial Black" pitchFamily="34" charset="0"/>
              </a:rPr>
              <a:t>   What actress earned her sixteenth Oscar nomination for her role as Julia Child in </a:t>
            </a:r>
            <a:r>
              <a:rPr lang="en-US" sz="2800" i="1" dirty="0" smtClean="0">
                <a:solidFill>
                  <a:schemeClr val="bg1"/>
                </a:solidFill>
                <a:latin typeface="Arial Black" pitchFamily="34" charset="0"/>
              </a:rPr>
              <a:t>Julie and Julia</a:t>
            </a:r>
            <a:r>
              <a:rPr lang="en-US" sz="2800" dirty="0" smtClean="0">
                <a:solidFill>
                  <a:schemeClr val="bg1"/>
                </a:solidFill>
                <a:latin typeface="Arial Black" pitchFamily="34" charset="0"/>
              </a:rPr>
              <a:t>?</a:t>
            </a: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1199106" name="Picture 2" descr="http://upload.wikimedia.org/wikipedia/en/thumb/0/00/Julie_and_julia.jpg/220px-Julie_and_julia.jpg"/>
          <p:cNvPicPr>
            <a:picLocks noChangeAspect="1" noChangeArrowheads="1"/>
          </p:cNvPicPr>
          <p:nvPr/>
        </p:nvPicPr>
        <p:blipFill>
          <a:blip r:embed="rId4" cstate="print"/>
          <a:srcRect/>
          <a:stretch>
            <a:fillRect/>
          </a:stretch>
        </p:blipFill>
        <p:spPr bwMode="auto">
          <a:xfrm>
            <a:off x="5943600" y="1524000"/>
            <a:ext cx="2590800" cy="3839095"/>
          </a:xfrm>
          <a:prstGeom prst="rect">
            <a:avLst/>
          </a:prstGeom>
          <a:noFill/>
        </p:spPr>
      </p:pic>
      <p:sp>
        <p:nvSpPr>
          <p:cNvPr id="10" name="Rectangle 9"/>
          <p:cNvSpPr/>
          <p:nvPr/>
        </p:nvSpPr>
        <p:spPr>
          <a:xfrm>
            <a:off x="6172200" y="2819400"/>
            <a:ext cx="10668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advTm="3000"/>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a:bodyPr>
          <a:lstStyle/>
          <a:p>
            <a:pPr marL="228600" indent="0">
              <a:buNone/>
            </a:pPr>
            <a:r>
              <a:rPr lang="en-US" sz="2600" dirty="0" smtClean="0">
                <a:solidFill>
                  <a:schemeClr val="bg1"/>
                </a:solidFill>
                <a:latin typeface="Arial Black" pitchFamily="34" charset="0"/>
              </a:rPr>
              <a:t>Question #5:</a:t>
            </a:r>
          </a:p>
          <a:p>
            <a:pPr hangingPunct="0">
              <a:buNone/>
            </a:pPr>
            <a:r>
              <a:rPr lang="en-US" sz="2800" dirty="0" smtClean="0">
                <a:solidFill>
                  <a:schemeClr val="bg1"/>
                </a:solidFill>
                <a:latin typeface="Arial Black" pitchFamily="34" charset="0"/>
              </a:rPr>
              <a:t>   What current television comedy about an inept and offensive boss was adopted from a BBC comedy of the same name?</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1203202" name="Picture 2" descr="Dunder Mifflin, Inc.svg"/>
          <p:cNvPicPr>
            <a:picLocks noChangeAspect="1" noChangeArrowheads="1"/>
          </p:cNvPicPr>
          <p:nvPr/>
        </p:nvPicPr>
        <p:blipFill>
          <a:blip r:embed="rId4" cstate="print"/>
          <a:srcRect/>
          <a:stretch>
            <a:fillRect/>
          </a:stretch>
        </p:blipFill>
        <p:spPr bwMode="auto">
          <a:xfrm>
            <a:off x="2819399" y="3962400"/>
            <a:ext cx="3154775" cy="1981200"/>
          </a:xfrm>
          <a:prstGeom prst="rect">
            <a:avLst/>
          </a:prstGeom>
          <a:noFill/>
        </p:spPr>
      </p:pic>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a:bodyPr>
          <a:lstStyle/>
          <a:p>
            <a:pPr marL="228600" indent="0">
              <a:buNone/>
            </a:pPr>
            <a:r>
              <a:rPr lang="en-US" sz="2600" dirty="0" smtClean="0">
                <a:solidFill>
                  <a:schemeClr val="bg1"/>
                </a:solidFill>
                <a:latin typeface="Arial Black" pitchFamily="34" charset="0"/>
              </a:rPr>
              <a:t>Question #5:</a:t>
            </a:r>
          </a:p>
          <a:p>
            <a:pPr hangingPunct="0">
              <a:buNone/>
            </a:pPr>
            <a:r>
              <a:rPr lang="en-US" sz="2800" dirty="0" smtClean="0">
                <a:solidFill>
                  <a:schemeClr val="bg1"/>
                </a:solidFill>
                <a:latin typeface="Arial Black" pitchFamily="34" charset="0"/>
              </a:rPr>
              <a:t>   What current television comedy about an inept and offensive boss was adopted from a BBC comedy of the same name?</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1203202" name="Picture 2" descr="Dunder Mifflin, Inc.svg"/>
          <p:cNvPicPr>
            <a:picLocks noChangeAspect="1" noChangeArrowheads="1"/>
          </p:cNvPicPr>
          <p:nvPr/>
        </p:nvPicPr>
        <p:blipFill>
          <a:blip r:embed="rId4" cstate="print"/>
          <a:srcRect/>
          <a:stretch>
            <a:fillRect/>
          </a:stretch>
        </p:blipFill>
        <p:spPr bwMode="auto">
          <a:xfrm>
            <a:off x="2819399" y="3962400"/>
            <a:ext cx="3154775" cy="1981200"/>
          </a:xfrm>
          <a:prstGeom prst="rect">
            <a:avLst/>
          </a:prstGeom>
          <a:noFill/>
        </p:spPr>
      </p:pic>
    </p:spTree>
  </p:cSld>
  <p:clrMapOvr>
    <a:masterClrMapping/>
  </p:clrMapOvr>
  <p:transition advClick="0" advTm="3000"/>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a:bodyPr>
          <a:lstStyle/>
          <a:p>
            <a:pPr marL="228600" indent="0">
              <a:buNone/>
            </a:pPr>
            <a:r>
              <a:rPr lang="en-US" sz="2600" dirty="0" smtClean="0">
                <a:solidFill>
                  <a:schemeClr val="bg1"/>
                </a:solidFill>
                <a:latin typeface="Arial Black" pitchFamily="34" charset="0"/>
              </a:rPr>
              <a:t>Question #6:</a:t>
            </a:r>
          </a:p>
          <a:p>
            <a:pPr hangingPunct="0">
              <a:buNone/>
            </a:pPr>
            <a:r>
              <a:rPr lang="en-US" sz="2800" dirty="0" smtClean="0">
                <a:solidFill>
                  <a:schemeClr val="bg1"/>
                </a:solidFill>
                <a:latin typeface="Arial Black" pitchFamily="34" charset="0"/>
              </a:rPr>
              <a:t>   What 1994 movie was recently re-released in a 3D version and opened as the top movie of the week?</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a:bodyPr>
          <a:lstStyle/>
          <a:p>
            <a:pPr marL="228600" indent="0">
              <a:buNone/>
            </a:pPr>
            <a:r>
              <a:rPr lang="en-US" sz="2600" dirty="0" smtClean="0">
                <a:solidFill>
                  <a:schemeClr val="bg1"/>
                </a:solidFill>
                <a:latin typeface="Arial Black" pitchFamily="34" charset="0"/>
              </a:rPr>
              <a:t>Question #6:</a:t>
            </a:r>
          </a:p>
          <a:p>
            <a:pPr hangingPunct="0">
              <a:buNone/>
            </a:pPr>
            <a:r>
              <a:rPr lang="en-US" sz="2800" dirty="0" smtClean="0">
                <a:solidFill>
                  <a:schemeClr val="bg1"/>
                </a:solidFill>
                <a:latin typeface="Arial Black" pitchFamily="34" charset="0"/>
              </a:rPr>
              <a:t>   What 1994 movie was recently re-released in a 3D version and opened as the top movie of the week?</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Tree>
  </p:cSld>
  <p:clrMapOvr>
    <a:masterClrMapping/>
  </p:clrMapOvr>
  <p:transition advClick="0" advTm="3000"/>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5334000" cy="4876800"/>
          </a:xfrm>
        </p:spPr>
        <p:txBody>
          <a:bodyPr numCol="1">
            <a:normAutofit/>
          </a:bodyPr>
          <a:lstStyle/>
          <a:p>
            <a:pPr marL="228600" indent="0">
              <a:buNone/>
            </a:pPr>
            <a:r>
              <a:rPr lang="en-US" sz="2600" dirty="0" smtClean="0">
                <a:solidFill>
                  <a:schemeClr val="bg1"/>
                </a:solidFill>
                <a:latin typeface="Arial Black" pitchFamily="34" charset="0"/>
              </a:rPr>
              <a:t>Question #7:</a:t>
            </a:r>
          </a:p>
          <a:p>
            <a:pPr lvl="0" hangingPunct="0">
              <a:buNone/>
            </a:pPr>
            <a:r>
              <a:rPr lang="en-US" sz="2800" dirty="0" smtClean="0">
                <a:solidFill>
                  <a:schemeClr val="bg1"/>
                </a:solidFill>
                <a:latin typeface="Arial Black" pitchFamily="34" charset="0"/>
              </a:rPr>
              <a:t>   What </a:t>
            </a:r>
            <a:r>
              <a:rPr lang="en-US" sz="2800" dirty="0" err="1" smtClean="0">
                <a:solidFill>
                  <a:schemeClr val="bg1"/>
                </a:solidFill>
                <a:latin typeface="Arial Black" pitchFamily="34" charset="0"/>
              </a:rPr>
              <a:t>Oingo</a:t>
            </a:r>
            <a:r>
              <a:rPr lang="en-US" sz="2800" dirty="0" smtClean="0">
                <a:solidFill>
                  <a:schemeClr val="bg1"/>
                </a:solidFill>
                <a:latin typeface="Arial Black" pitchFamily="34" charset="0"/>
              </a:rPr>
              <a:t> </a:t>
            </a:r>
            <a:r>
              <a:rPr lang="en-US" sz="2800" dirty="0" err="1" smtClean="0">
                <a:solidFill>
                  <a:schemeClr val="bg1"/>
                </a:solidFill>
                <a:latin typeface="Arial Black" pitchFamily="34" charset="0"/>
              </a:rPr>
              <a:t>Boingo</a:t>
            </a:r>
            <a:r>
              <a:rPr lang="en-US" sz="2800" dirty="0" smtClean="0">
                <a:solidFill>
                  <a:schemeClr val="bg1"/>
                </a:solidFill>
                <a:latin typeface="Arial Black" pitchFamily="34" charset="0"/>
              </a:rPr>
              <a:t> </a:t>
            </a:r>
            <a:r>
              <a:rPr lang="en-US" sz="2800" dirty="0" err="1" smtClean="0">
                <a:solidFill>
                  <a:schemeClr val="bg1"/>
                </a:solidFill>
                <a:latin typeface="Arial Black" pitchFamily="34" charset="0"/>
              </a:rPr>
              <a:t>leadman</a:t>
            </a:r>
            <a:r>
              <a:rPr lang="en-US" sz="2800" dirty="0" smtClean="0">
                <a:solidFill>
                  <a:schemeClr val="bg1"/>
                </a:solidFill>
                <a:latin typeface="Arial Black" pitchFamily="34" charset="0"/>
              </a:rPr>
              <a:t> is better known as a composer for countless movies and television shows including The Simpsons, </a:t>
            </a:r>
            <a:r>
              <a:rPr lang="en-US" sz="2800" i="1" dirty="0" smtClean="0">
                <a:solidFill>
                  <a:schemeClr val="bg1"/>
                </a:solidFill>
                <a:latin typeface="Arial Black" pitchFamily="34" charset="0"/>
              </a:rPr>
              <a:t>Men in Black</a:t>
            </a:r>
            <a:r>
              <a:rPr lang="en-US" sz="2800" dirty="0" smtClean="0">
                <a:solidFill>
                  <a:schemeClr val="bg1"/>
                </a:solidFill>
                <a:latin typeface="Arial Black" pitchFamily="34" charset="0"/>
              </a:rPr>
              <a:t>, and </a:t>
            </a:r>
            <a:r>
              <a:rPr lang="en-US" sz="2800" i="1" dirty="0" smtClean="0">
                <a:solidFill>
                  <a:schemeClr val="bg1"/>
                </a:solidFill>
                <a:latin typeface="Arial Black" pitchFamily="34" charset="0"/>
              </a:rPr>
              <a:t>Spiderman</a:t>
            </a:r>
            <a:r>
              <a:rPr lang="en-US" sz="2800" dirty="0" smtClean="0">
                <a:solidFill>
                  <a:schemeClr val="bg1"/>
                </a:solidFill>
                <a:latin typeface="Arial Black" pitchFamily="34" charset="0"/>
              </a:rPr>
              <a:t>?</a:t>
            </a: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1207298" name="Picture 2" descr="http://upload.wikimedia.org/wikipedia/commons/e/e2/Danny_Elfman_cropped.jpg"/>
          <p:cNvPicPr>
            <a:picLocks noChangeAspect="1" noChangeArrowheads="1"/>
          </p:cNvPicPr>
          <p:nvPr/>
        </p:nvPicPr>
        <p:blipFill>
          <a:blip r:embed="rId4" cstate="print"/>
          <a:srcRect/>
          <a:stretch>
            <a:fillRect/>
          </a:stretch>
        </p:blipFill>
        <p:spPr bwMode="auto">
          <a:xfrm>
            <a:off x="5943600" y="2286000"/>
            <a:ext cx="3033645" cy="28194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#11:</a:t>
            </a:r>
          </a:p>
          <a:p>
            <a:pPr marL="228600" indent="0">
              <a:buNone/>
            </a:pPr>
            <a:r>
              <a:rPr lang="en-US" sz="2800" dirty="0" smtClean="0">
                <a:solidFill>
                  <a:schemeClr val="bg1"/>
                </a:solidFill>
                <a:latin typeface="Arial Black" pitchFamily="34" charset="0"/>
              </a:rPr>
              <a:t>What New York based publication played an important role in many late 19th century elections?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5334000" cy="4876800"/>
          </a:xfrm>
        </p:spPr>
        <p:txBody>
          <a:bodyPr numCol="1">
            <a:normAutofit/>
          </a:bodyPr>
          <a:lstStyle/>
          <a:p>
            <a:pPr marL="228600" indent="0">
              <a:buNone/>
            </a:pPr>
            <a:r>
              <a:rPr lang="en-US" sz="2600" dirty="0" smtClean="0">
                <a:solidFill>
                  <a:schemeClr val="bg1"/>
                </a:solidFill>
                <a:latin typeface="Arial Black" pitchFamily="34" charset="0"/>
              </a:rPr>
              <a:t>Question #7:</a:t>
            </a:r>
          </a:p>
          <a:p>
            <a:pPr lvl="0" hangingPunct="0">
              <a:buNone/>
            </a:pPr>
            <a:r>
              <a:rPr lang="en-US" sz="2800" dirty="0" smtClean="0">
                <a:solidFill>
                  <a:schemeClr val="bg1"/>
                </a:solidFill>
                <a:latin typeface="Arial Black" pitchFamily="34" charset="0"/>
              </a:rPr>
              <a:t>   What </a:t>
            </a:r>
            <a:r>
              <a:rPr lang="en-US" sz="2800" dirty="0" err="1" smtClean="0">
                <a:solidFill>
                  <a:schemeClr val="bg1"/>
                </a:solidFill>
                <a:latin typeface="Arial Black" pitchFamily="34" charset="0"/>
              </a:rPr>
              <a:t>Oingo</a:t>
            </a:r>
            <a:r>
              <a:rPr lang="en-US" sz="2800" dirty="0" smtClean="0">
                <a:solidFill>
                  <a:schemeClr val="bg1"/>
                </a:solidFill>
                <a:latin typeface="Arial Black" pitchFamily="34" charset="0"/>
              </a:rPr>
              <a:t> </a:t>
            </a:r>
            <a:r>
              <a:rPr lang="en-US" sz="2800" dirty="0" err="1" smtClean="0">
                <a:solidFill>
                  <a:schemeClr val="bg1"/>
                </a:solidFill>
                <a:latin typeface="Arial Black" pitchFamily="34" charset="0"/>
              </a:rPr>
              <a:t>Boingo</a:t>
            </a:r>
            <a:r>
              <a:rPr lang="en-US" sz="2800" dirty="0" smtClean="0">
                <a:solidFill>
                  <a:schemeClr val="bg1"/>
                </a:solidFill>
                <a:latin typeface="Arial Black" pitchFamily="34" charset="0"/>
              </a:rPr>
              <a:t> </a:t>
            </a:r>
            <a:r>
              <a:rPr lang="en-US" sz="2800" dirty="0" err="1" smtClean="0">
                <a:solidFill>
                  <a:schemeClr val="bg1"/>
                </a:solidFill>
                <a:latin typeface="Arial Black" pitchFamily="34" charset="0"/>
              </a:rPr>
              <a:t>leadman</a:t>
            </a:r>
            <a:r>
              <a:rPr lang="en-US" sz="2800" dirty="0" smtClean="0">
                <a:solidFill>
                  <a:schemeClr val="bg1"/>
                </a:solidFill>
                <a:latin typeface="Arial Black" pitchFamily="34" charset="0"/>
              </a:rPr>
              <a:t> is better known as a composer for countless movies and television shows including The Simpsons, Men in Black, and Spiderman?</a:t>
            </a: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1207298" name="Picture 2" descr="http://upload.wikimedia.org/wikipedia/commons/e/e2/Danny_Elfman_cropped.jpg"/>
          <p:cNvPicPr>
            <a:picLocks noChangeAspect="1" noChangeArrowheads="1"/>
          </p:cNvPicPr>
          <p:nvPr/>
        </p:nvPicPr>
        <p:blipFill>
          <a:blip r:embed="rId4" cstate="print"/>
          <a:srcRect/>
          <a:stretch>
            <a:fillRect/>
          </a:stretch>
        </p:blipFill>
        <p:spPr bwMode="auto">
          <a:xfrm>
            <a:off x="5943600" y="2286000"/>
            <a:ext cx="3033645" cy="2819400"/>
          </a:xfrm>
          <a:prstGeom prst="rect">
            <a:avLst/>
          </a:prstGeom>
          <a:noFill/>
        </p:spPr>
      </p:pic>
    </p:spTree>
  </p:cSld>
  <p:clrMapOvr>
    <a:masterClrMapping/>
  </p:clrMapOvr>
  <p:transition advClick="0" advTm="3000"/>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4953000" cy="4724400"/>
          </a:xfrm>
        </p:spPr>
        <p:txBody>
          <a:bodyPr numCol="1">
            <a:normAutofit/>
          </a:bodyPr>
          <a:lstStyle/>
          <a:p>
            <a:pPr marL="228600" indent="0">
              <a:buNone/>
            </a:pPr>
            <a:r>
              <a:rPr lang="en-US" sz="2600" dirty="0" smtClean="0">
                <a:solidFill>
                  <a:schemeClr val="bg1"/>
                </a:solidFill>
                <a:latin typeface="Arial Black" pitchFamily="34" charset="0"/>
              </a:rPr>
              <a:t>Question #8:</a:t>
            </a:r>
          </a:p>
          <a:p>
            <a:pPr hangingPunct="0">
              <a:buNone/>
            </a:pPr>
            <a:r>
              <a:rPr lang="en-US" sz="2800" dirty="0" smtClean="0">
                <a:solidFill>
                  <a:schemeClr val="bg1"/>
                </a:solidFill>
                <a:latin typeface="Arial Black" pitchFamily="34" charset="0"/>
              </a:rPr>
              <a:t>   What 1977 miniseries earned 36 Emmy nominations, and was watched to some degree by 85% of all US households, still an all time record for a mini-series?</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1215490" name="Picture 2" descr="http://t2.gstatic.com/images?q=tbn:ANd9GcRpkOJ1wdZHsJEvZPZTyw6t0PzeGzPQOoUUwCTMMHdiUUz43kWP"/>
          <p:cNvPicPr>
            <a:picLocks noChangeAspect="1" noChangeArrowheads="1"/>
          </p:cNvPicPr>
          <p:nvPr/>
        </p:nvPicPr>
        <p:blipFill>
          <a:blip r:embed="rId4" cstate="print"/>
          <a:srcRect/>
          <a:stretch>
            <a:fillRect/>
          </a:stretch>
        </p:blipFill>
        <p:spPr bwMode="auto">
          <a:xfrm>
            <a:off x="5867400" y="1752600"/>
            <a:ext cx="2514600" cy="3468415"/>
          </a:xfrm>
          <a:prstGeom prst="rect">
            <a:avLst/>
          </a:prstGeom>
          <a:noFill/>
        </p:spPr>
      </p:pic>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4953000" cy="4724400"/>
          </a:xfrm>
        </p:spPr>
        <p:txBody>
          <a:bodyPr numCol="1">
            <a:normAutofit/>
          </a:bodyPr>
          <a:lstStyle/>
          <a:p>
            <a:pPr marL="228600" indent="0">
              <a:buNone/>
            </a:pPr>
            <a:r>
              <a:rPr lang="en-US" sz="2600" dirty="0" smtClean="0">
                <a:solidFill>
                  <a:schemeClr val="bg1"/>
                </a:solidFill>
                <a:latin typeface="Arial Black" pitchFamily="34" charset="0"/>
              </a:rPr>
              <a:t>Question #8:</a:t>
            </a:r>
          </a:p>
          <a:p>
            <a:pPr hangingPunct="0">
              <a:buNone/>
            </a:pPr>
            <a:r>
              <a:rPr lang="en-US" sz="2800" dirty="0" smtClean="0">
                <a:solidFill>
                  <a:schemeClr val="bg1"/>
                </a:solidFill>
                <a:latin typeface="Arial Black" pitchFamily="34" charset="0"/>
              </a:rPr>
              <a:t>   What 1977 miniseries earned 36 Emmy nominations, and was watched to some degree by 85% of all US households, still an all time record for a mini-series?</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pic>
        <p:nvPicPr>
          <p:cNvPr id="1215490" name="Picture 2" descr="http://t2.gstatic.com/images?q=tbn:ANd9GcRpkOJ1wdZHsJEvZPZTyw6t0PzeGzPQOoUUwCTMMHdiUUz43kWP"/>
          <p:cNvPicPr>
            <a:picLocks noChangeAspect="1" noChangeArrowheads="1"/>
          </p:cNvPicPr>
          <p:nvPr/>
        </p:nvPicPr>
        <p:blipFill>
          <a:blip r:embed="rId4" cstate="print"/>
          <a:srcRect/>
          <a:stretch>
            <a:fillRect/>
          </a:stretch>
        </p:blipFill>
        <p:spPr bwMode="auto">
          <a:xfrm>
            <a:off x="5867400" y="1752600"/>
            <a:ext cx="2514600" cy="3468415"/>
          </a:xfrm>
          <a:prstGeom prst="rect">
            <a:avLst/>
          </a:prstGeom>
          <a:noFill/>
        </p:spPr>
      </p:pic>
    </p:spTree>
  </p:cSld>
  <p:clrMapOvr>
    <a:masterClrMapping/>
  </p:clrMapOvr>
  <p:transition advClick="0" advTm="3000"/>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4953000" cy="4724400"/>
          </a:xfrm>
        </p:spPr>
        <p:txBody>
          <a:bodyPr numCol="1">
            <a:normAutofit/>
          </a:bodyPr>
          <a:lstStyle/>
          <a:p>
            <a:pPr marL="228600" indent="0">
              <a:buNone/>
            </a:pPr>
            <a:r>
              <a:rPr lang="en-US" sz="2600" dirty="0" smtClean="0">
                <a:solidFill>
                  <a:schemeClr val="bg1"/>
                </a:solidFill>
                <a:latin typeface="Arial Black" pitchFamily="34" charset="0"/>
              </a:rPr>
              <a:t>Question #9:</a:t>
            </a:r>
          </a:p>
          <a:p>
            <a:pPr lvl="0" hangingPunct="0">
              <a:buNone/>
            </a:pPr>
            <a:r>
              <a:rPr lang="en-US" sz="2800" dirty="0" smtClean="0">
                <a:solidFill>
                  <a:schemeClr val="bg1"/>
                </a:solidFill>
                <a:latin typeface="Arial Black" pitchFamily="34" charset="0"/>
              </a:rPr>
              <a:t>   During which decade did the percentage of households with televisions increase from about 10% to more than 80%?</a:t>
            </a: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
        <p:nvSpPr>
          <p:cNvPr id="1219586" name="AutoShape 2" descr="data:image/jpg;base64,/9j/4AAQSkZJRgABAQAAAQABAAD/2wCEAAkGBg8QEBQUEhQQExUPERQVEBEVGBEUEhQUFBAWGBQSEhQYGygqFxkjGhISHy8gIycpLCwsFR8xNTErNSgrLCkBCQoKDQcGDQ4IGSkYEhgpKSkpKSkpKSkpKSkpKSkpKSkpKSkpKSkpKSkpKSkpKSkpKSkpKSkpKSkpKSkpKSkpKf/AABEIAMwA9wMBIgACEQEDEQH/xAAbAAEAAgMBAQAAAAAAAAAAAAAAAQQDBQYCB//EAD8QAAIBAgQCBwYCCQMFAQAAAAABAgMRBBIhMQVBBhNRcYGRsRQiMmGhwSNCBxU1Q1JicrPRgrLhM2OSwvEk/8QAFAEBAAAAAAAAAAAAAAAAAAAAAP/EABQRAQAAAAAAAAAAAAAAAAAAAAD/2gAMAwEAAhEDEQA/APuIAAAAAAAAAAAAAAAAAAAAAAAAAAAAAAAAAAAAAAAAAAAAAAAAAAAAAAAAAAAAAAAAAAAAAAAAAAAAAAAAAAAAAAAAAAAAAAAAAAAAAAAAAAAAACvWdVP3UmtNOfzvdo8+2tfFFr083ZfUC0DDHFwfO3fdLzZjnTne8ZaPZctu2zvzAtAq9dVW8b/NX+1/RGvxnSqlTr0qDjVlUrqclGKi8kIL3qlT3tI3cYrS7ckkgN0DxCtF7NP5c/I9XAkHnOr2ur9nM9XAAAAAAAAAAAAAAAAAAAAAAAAAAAAAAAsABjlh4Pkr9q0fmjXyiot6Thruu/dvT/cy7Ww7k7qTVu+30a18THlqx5qXlfy09WBz3S3j2LwmGdfDxo11SvKtGrJ02qSi3KUL7tac3otmzS9DcbOpiZV8ZRrdfjaMambq37NQoRX4OG6yT+Kz6xx1u6ivrEy9KMTDE4jqZdU6dHK8VBupd1FKM6FLLGylmkm5XbWWFt2jDD9IuDlRcutqUZdbKCotZsRKcZXajSpyvK7e7sm3vowO0xOJw6T11jvFfFy2hLTnfY1PEekdHDwc5VYRoyhZTc1Tak73tr7z1XwJtWem19HCnxXG3lRp08JB/v6uSeIlrolQjLJFrd53J+huOH/o4w1Op1tWVTE1rL/9FdynUT5uLzLJ8strAaWj0lx+MajgqLmlG8cXib0aeX+ONHNnqp6WvaO+nZ1PQ/gNbB4aNOpVlVlmnOTkrWc5N5YrNLLFXsknY2SpVYqyaaS0/wDj+8ifapR+KNvnr/yl5gWweYSuk9VdJ2e/iegAAAAAAAAAAAA8VnK3u2v872+ZgVaqt4X7n9tQLQKvtyW8ZR71p9TJDFwfPzuvUDMDzGaezT7tT0AAK9TBpu95J/J+l9vADO0VvY5LapPx1Hs01tN+Kv8AVi9Zcoy7t/sBGWsucZd6t6f5J6+ot4X+af21KzqV09b77WTXdovuYK3SOnTz9ZOlHqo5ql5Rjkj/ABTu/dXegLmI4rCCvNVFdqKWVttykkkktd34buxgo1qLUslVrI7TvK2V5VL3725Si7t6pp8ynhulFKqpTo1IVYJpXi4yim0rQzaK/wDq523KXHakcVCrh5UozzQacakK1KlNpq98RCE7W00i1JNbrkGwpcfjKtOlCeeVOKk80XCLTe8JNJTtdXcW/iXaUOK4yvKcZKriaSUb9VGEXTqrX3M6pycZPR3zOy5bnPcL/R9KdDqcRiXRo8sJgfw6Wrv+LVlmnWb/AJrG9wHAXhYThh5QgrWoU1C0IvX35bym3eLd5LSFla7kBz1SnWrYyGGlVlgqWIw7mpUoRdavOnK1ajGs1+G1Fwekbyu3qmmdPgegPDqU41KOeNaCS6/rasqslorVLy95NK1rbaKxr+knCq+IpWWSNalONXCVE/hxEL5FK8r5Zr8N6L4l2GbgvSWGJoQq5JxzJqcVf8OcbqpCTlzjJNAdPguH5NW9c0nokk83bzfmXjRYLjFOOie7Wa6lpotc22i+/M3FLFU5/DKEu5p+gGUAAAAAAAAAxVqTltJx7uffz8mgMphrKpdZXG3O+9++z0MfUVVtPwa+7uM1ZcoPuuvUB1lVbxT7tPv9h7XJbwl4XfqkPaZrenLw19AsfDmpR71/gCY4+HzX19LmRYqH8SXfp6nn2mnLmvHT1Co03so+FvVAZk0eJUIPdLvsr+ZieAhyuvnz+tyPZJLacvG7+6AmeAg+1fO9/W5Hskl8M5eN39L2+h5qUazTWdarfRPwsjD1Ndc35/5l9vACxlrLnF9+/wBEvU81MRVS+FX7dX9I39TCsRXW6b71/wAI8y4u47xT+UczenYldgeljqi3t47/AG9DHi+kdGgk68oUlJ2TnOME32LNa5XxPSmjGUYOVOE6ibUKklCVlzVOVnJ/LQ5XivDcVxN5JUMNRoxldV8RGniav9VGhT9yH+uUnrbUDtIcepTipU/fUouSaay5VvK6vddyZxmJ6zFVanURozq4jPGrTxUatOhTiqeGUlKDWao7RovLtLPey2N1wzoLgadWNerOtisRB6V69WUpXttGmmoxXyynvAYeH6yrKyStUslov+hgOwChw/8ARbh3TjHGVJ4pQXuUI3w+Dp31fVYek0ub1k23udTDgtKKSgsiSSSjZWS2WltPEzPh8eV13P7sLCzW1SXjq/r/AIArz4VLlK/fr9ZKRXnQnCSTu+do5tVfVaN9v8JujzOnGW6T70mBzPHsB7RRdOnXr4Wbd1Up5L6bxknZyi7668lqjiMJgeI4DFYb8ek446qqeMz5+pniV8NRNK8KlanBe9s6kZXvofWZYWHZbubS8kaXpR0WWKwtWlBxUqkbQctFGSkpQqXgk80ZJST/AMgXPYrN5qcZ6c1Frv5u/h5mKrgMNL46bV91eSVuaytrTwLOCwuIhThGdRVJxhFTnbIpSS1lZ5rXeu5lz1Va8U9Ve1tr73zfbyAyrFQ7bd94+pljNPbUxvDQ/hXetH5oxvAxvdNpp3vo3v2tN/UCyAAAAAAAAAAAAAxyw8H+WPkjHLAU3y+r+5YAFX2K205rx08lYdTVW00+9JfZloAVc9Zfli+7T1ZrOkHSqOBpKpVo4iac4wtRg6kry2bWlly31bSN6V+IcPpYim6dWKnCXxRd1z7Vt4AcjxX9J2FpZYLM607KOFp5KuJzS2jJRlkpvvk38ih+rcVxBxniquHwcIu8YQdOtjUn216itQb/AO3E7bh3AcLhoZKNGlTglbLGMVfv018TJPhNB/u4L+lZX5xsBpuFdAeGUHnp0YufOvKU6lZ3Vneo3fVeBen0aocs8dtmm9NtZJ38T3Po9QvdKUXe9023e3817eB5fBZr4K9ZaWWZuS37E0gPD4DJfDWmt9HeX/t9jQYTB11jqsYyg5LPdu6TXU4DsWjOieFxkXpVhJX2lFR0t8ou/maHA1cRHH1nkhOdqmaMXlVuowGzkwNvCeMg7uGdJvaVr6aXvKTt3K5nXG2vjo1ltsrrX5uxP63qJ+/QqLXeN58t/hXqRHpFR/Nnhpe0lr5RbA9w6Q4d/maeujUnt/SmWI8Tov8AeQ7nJJ68rMx/rDDT3lDstPTl/MRHAYWa92NNrthZbfOAF5ST21JNXLo7Q/Lmg9dU9dd9ZXI/VFRfBXqrb4ry2+V0voBtQUMJh8RGXv1VONnplim3fR3W1te29+XO+AAAAAAAAAAAAAAAAAAAAAAAAAAAAAADmeH/ALTrd0/7GAOmOZ4f+063dP8AsYADpiHFPfUkAVpcNovenT1d75Yp37blap0fw8vytO1r5pP/AHNo2QA1f6jt8FWtHW9s2m21o2L2EoyhFKUpTaveTtfV3t3LZd27MwAAAAAAAAAAAAAAAAAAAAAAAAAAAAAAAAAHM8P/AGnW7p/2MAdMczw/9p1u6f8AYwAHTAAAAAAAAAAAAAAAAAAAAAAAAAAAAAAAAAAAAAAAAHPYLCVFxGtNwkoOMnGdvdealhEkn23o1P8Ax+aOhIsBIAAAAAAAAAAAAAAAAAAi4uQAJuLkACbi5AAm4uQAJuLkACbi5AAm4uQAJuLkACbi5AAm4uQAJuLkACbi5AAm4uQAJuLkACbi5AAm4I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19588" name="Picture 4" descr=" AntennaCraft HD-850 Terrestrial Digital HDTV Long Range Outdoor TV Antenna Heavy Duty VHF / UHF / FM 36 Element Off-Air Local High Definition Signal HDTV Television Aerial, RED ZONE, Part # HD-850 | With 50' FT Coax Cable "/>
          <p:cNvPicPr>
            <a:picLocks noChangeAspect="1" noChangeArrowheads="1"/>
          </p:cNvPicPr>
          <p:nvPr/>
        </p:nvPicPr>
        <p:blipFill>
          <a:blip r:embed="rId4" cstate="print"/>
          <a:srcRect/>
          <a:stretch>
            <a:fillRect/>
          </a:stretch>
        </p:blipFill>
        <p:spPr bwMode="auto">
          <a:xfrm>
            <a:off x="5638800" y="2438400"/>
            <a:ext cx="3319451" cy="2743200"/>
          </a:xfrm>
          <a:prstGeom prst="rect">
            <a:avLst/>
          </a:prstGeom>
          <a:noFill/>
        </p:spPr>
      </p:pic>
    </p:spTree>
  </p:cSld>
  <p:clrMapOvr>
    <a:masterClrMapping/>
  </p:clrMapOv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4953000" cy="4724400"/>
          </a:xfrm>
        </p:spPr>
        <p:txBody>
          <a:bodyPr numCol="1">
            <a:normAutofit/>
          </a:bodyPr>
          <a:lstStyle/>
          <a:p>
            <a:pPr marL="228600" indent="0">
              <a:buNone/>
            </a:pPr>
            <a:r>
              <a:rPr lang="en-US" sz="2600" dirty="0" smtClean="0">
                <a:solidFill>
                  <a:schemeClr val="bg1"/>
                </a:solidFill>
                <a:latin typeface="Arial Black" pitchFamily="34" charset="0"/>
              </a:rPr>
              <a:t>Question #9:</a:t>
            </a:r>
          </a:p>
          <a:p>
            <a:pPr lvl="0" hangingPunct="0">
              <a:buNone/>
            </a:pPr>
            <a:r>
              <a:rPr lang="en-US" sz="2800" dirty="0" smtClean="0">
                <a:solidFill>
                  <a:schemeClr val="bg1"/>
                </a:solidFill>
                <a:latin typeface="Arial Black" pitchFamily="34" charset="0"/>
              </a:rPr>
              <a:t>   During which decade did the percentage of households with televisions increase from about 10% to more than 80%?</a:t>
            </a: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
        <p:nvSpPr>
          <p:cNvPr id="1219586" name="AutoShape 2" descr="data:image/jpg;base64,/9j/4AAQSkZJRgABAQAAAQABAAD/2wCEAAkGBg8QEBQUEhQQExUPERQVEBEVGBEUEhQUFBAWGBQSEhQYGygqFxkjGhISHy8gIycpLCwsFR8xNTErNSgrLCkBCQoKDQcGDQ4IGSkYEhgpKSkpKSkpKSkpKSkpKSkpKSkpKSkpKSkpKSkpKSkpKSkpKSkpKSkpKSkpKSkpKSkpKf/AABEIAMwA9wMBIgACEQEDEQH/xAAbAAEAAgMBAQAAAAAAAAAAAAAAAQQDBQYCB//EAD8QAAIBAgQCBwYCCQMFAQAAAAABAgMRBBIhMQVBBhNRcYGRsRQiMmGhwSNCBxU1Q1JicrPRgrLhM2OSwvEk/8QAFAEBAAAAAAAAAAAAAAAAAAAAAP/EABQRAQAAAAAAAAAAAAAAAAAAAAD/2gAMAwEAAhEDEQA/APuIAAAAAAAAAAAAAAAAAAAAAAAAAAAAAAAAAAAAAAAAAAAAAAAAAAAAAAAAAAAAAAAAAAAAAAAAAAAAAAAAAAAAAAAAAAAAAAAAAAAAAAAAAAAAACvWdVP3UmtNOfzvdo8+2tfFFr083ZfUC0DDHFwfO3fdLzZjnTne8ZaPZctu2zvzAtAq9dVW8b/NX+1/RGvxnSqlTr0qDjVlUrqclGKi8kIL3qlT3tI3cYrS7ckkgN0DxCtF7NP5c/I9XAkHnOr2ur9nM9XAAAAAAAAAAAAAAAAAAAAAAAAAAAAAAAsABjlh4Pkr9q0fmjXyiot6Thruu/dvT/cy7Ww7k7qTVu+30a18THlqx5qXlfy09WBz3S3j2LwmGdfDxo11SvKtGrJ02qSi3KUL7tac3otmzS9DcbOpiZV8ZRrdfjaMambq37NQoRX4OG6yT+Kz6xx1u6ivrEy9KMTDE4jqZdU6dHK8VBupd1FKM6FLLGylmkm5XbWWFt2jDD9IuDlRcutqUZdbKCotZsRKcZXajSpyvK7e7sm3vowO0xOJw6T11jvFfFy2hLTnfY1PEekdHDwc5VYRoyhZTc1Tak73tr7z1XwJtWem19HCnxXG3lRp08JB/v6uSeIlrolQjLJFrd53J+huOH/o4w1Op1tWVTE1rL/9FdynUT5uLzLJ8strAaWj0lx+MajgqLmlG8cXib0aeX+ONHNnqp6WvaO+nZ1PQ/gNbB4aNOpVlVlmnOTkrWc5N5YrNLLFXsknY2SpVYqyaaS0/wDj+8ifapR+KNvnr/yl5gWweYSuk9VdJ2e/iegAAAAAAAAAAAA8VnK3u2v872+ZgVaqt4X7n9tQLQKvtyW8ZR71p9TJDFwfPzuvUDMDzGaezT7tT0AAK9TBpu95J/J+l9vADO0VvY5LapPx1Hs01tN+Kv8AVi9Zcoy7t/sBGWsucZd6t6f5J6+ot4X+af21KzqV09b77WTXdovuYK3SOnTz9ZOlHqo5ql5Rjkj/ABTu/dXegLmI4rCCvNVFdqKWVttykkkktd34buxgo1qLUslVrI7TvK2V5VL3725Si7t6pp8ynhulFKqpTo1IVYJpXi4yim0rQzaK/wDq523KXHakcVCrh5UozzQacakK1KlNpq98RCE7W00i1JNbrkGwpcfjKtOlCeeVOKk80XCLTe8JNJTtdXcW/iXaUOK4yvKcZKriaSUb9VGEXTqrX3M6pycZPR3zOy5bnPcL/R9KdDqcRiXRo8sJgfw6Wrv+LVlmnWb/AJrG9wHAXhYThh5QgrWoU1C0IvX35bym3eLd5LSFla7kBz1SnWrYyGGlVlgqWIw7mpUoRdavOnK1ajGs1+G1Fwekbyu3qmmdPgegPDqU41KOeNaCS6/rasqslorVLy95NK1rbaKxr+knCq+IpWWSNalONXCVE/hxEL5FK8r5Zr8N6L4l2GbgvSWGJoQq5JxzJqcVf8OcbqpCTlzjJNAdPguH5NW9c0nokk83bzfmXjRYLjFOOie7Wa6lpotc22i+/M3FLFU5/DKEu5p+gGUAAAAAAAAAxVqTltJx7uffz8mgMphrKpdZXG3O+9++z0MfUVVtPwa+7uM1ZcoPuuvUB1lVbxT7tPv9h7XJbwl4XfqkPaZrenLw19AsfDmpR71/gCY4+HzX19LmRYqH8SXfp6nn2mnLmvHT1Co03so+FvVAZk0eJUIPdLvsr+ZieAhyuvnz+tyPZJLacvG7+6AmeAg+1fO9/W5Hskl8M5eN39L2+h5qUazTWdarfRPwsjD1Ndc35/5l9vACxlrLnF9+/wBEvU81MRVS+FX7dX9I39TCsRXW6b71/wAI8y4u47xT+UczenYldgeljqi3t47/AG9DHi+kdGgk68oUlJ2TnOME32LNa5XxPSmjGUYOVOE6ibUKklCVlzVOVnJ/LQ5XivDcVxN5JUMNRoxldV8RGniav9VGhT9yH+uUnrbUDtIcepTipU/fUouSaay5VvK6vddyZxmJ6zFVanURozq4jPGrTxUatOhTiqeGUlKDWao7RovLtLPey2N1wzoLgadWNerOtisRB6V69WUpXttGmmoxXyynvAYeH6yrKyStUslov+hgOwChw/8ARbh3TjHGVJ4pQXuUI3w+Dp31fVYek0ub1k23udTDgtKKSgsiSSSjZWS2WltPEzPh8eV13P7sLCzW1SXjq/r/AIArz4VLlK/fr9ZKRXnQnCSTu+do5tVfVaN9v8JujzOnGW6T70mBzPHsB7RRdOnXr4Wbd1Up5L6bxknZyi7668lqjiMJgeI4DFYb8ek446qqeMz5+pniV8NRNK8KlanBe9s6kZXvofWZYWHZbubS8kaXpR0WWKwtWlBxUqkbQctFGSkpQqXgk80ZJST/AMgXPYrN5qcZ6c1Frv5u/h5mKrgMNL46bV91eSVuaytrTwLOCwuIhThGdRVJxhFTnbIpSS1lZ5rXeu5lz1Va8U9Ve1tr73zfbyAyrFQ7bd94+pljNPbUxvDQ/hXetH5oxvAxvdNpp3vo3v2tN/UCyAAAAAAAAAAAAAxyw8H+WPkjHLAU3y+r+5YAFX2K205rx08lYdTVW00+9JfZloAVc9Zfli+7T1ZrOkHSqOBpKpVo4iac4wtRg6kry2bWlly31bSN6V+IcPpYim6dWKnCXxRd1z7Vt4AcjxX9J2FpZYLM607KOFp5KuJzS2jJRlkpvvk38ih+rcVxBxniquHwcIu8YQdOtjUn216itQb/AO3E7bh3AcLhoZKNGlTglbLGMVfv018TJPhNB/u4L+lZX5xsBpuFdAeGUHnp0YufOvKU6lZ3Vneo3fVeBen0aocs8dtmm9NtZJ38T3Po9QvdKUXe9023e3817eB5fBZr4K9ZaWWZuS37E0gPD4DJfDWmt9HeX/t9jQYTB11jqsYyg5LPdu6TXU4DsWjOieFxkXpVhJX2lFR0t8ou/maHA1cRHH1nkhOdqmaMXlVuowGzkwNvCeMg7uGdJvaVr6aXvKTt3K5nXG2vjo1ltsrrX5uxP63qJ+/QqLXeN58t/hXqRHpFR/Nnhpe0lr5RbA9w6Q4d/maeujUnt/SmWI8Tov8AeQ7nJJ68rMx/rDDT3lDstPTl/MRHAYWa92NNrthZbfOAF5ST21JNXLo7Q/Lmg9dU9dd9ZXI/VFRfBXqrb4ry2+V0voBtQUMJh8RGXv1VONnplim3fR3W1te29+XO+AAAAAAAAAAAAAAAAAAAAAAAAAAAAAADmeH/ALTrd0/7GAOmOZ4f+063dP8AsYADpiHFPfUkAVpcNovenT1d75Yp37blap0fw8vytO1r5pP/AHNo2QA1f6jt8FWtHW9s2m21o2L2EoyhFKUpTaveTtfV3t3LZd27MwAAAAAAAAAAAAAAAAAAAAAAAAAAAAAAAAAHM8P/AGnW7p/2MAdMczw/9p1u6f8AYwAHTAAAAAAAAAAAAAAAAAAAAAAAAAAAAAAAAAAAAAAAAHPYLCVFxGtNwkoOMnGdvdealhEkn23o1P8Ax+aOhIsBIAAAAAAAAAAAAAAAAAAi4uQAJuLkACbi5AAm4uQAJuLkACbi5AAm4uQAJuLkACbi5AAm4uQAJuLkACbi5AAm4uQAJuLkACbi5AAm4I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19588" name="Picture 4" descr=" AntennaCraft HD-850 Terrestrial Digital HDTV Long Range Outdoor TV Antenna Heavy Duty VHF / UHF / FM 36 Element Off-Air Local High Definition Signal HDTV Television Aerial, RED ZONE, Part # HD-850 | With 50' FT Coax Cable "/>
          <p:cNvPicPr>
            <a:picLocks noChangeAspect="1" noChangeArrowheads="1"/>
          </p:cNvPicPr>
          <p:nvPr/>
        </p:nvPicPr>
        <p:blipFill>
          <a:blip r:embed="rId4" cstate="print"/>
          <a:srcRect/>
          <a:stretch>
            <a:fillRect/>
          </a:stretch>
        </p:blipFill>
        <p:spPr bwMode="auto">
          <a:xfrm>
            <a:off x="5638800" y="2438400"/>
            <a:ext cx="3319451" cy="2743200"/>
          </a:xfrm>
          <a:prstGeom prst="rect">
            <a:avLst/>
          </a:prstGeom>
          <a:noFill/>
        </p:spPr>
      </p:pic>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4953000" cy="4724400"/>
          </a:xfrm>
        </p:spPr>
        <p:txBody>
          <a:bodyPr numCol="1">
            <a:normAutofit/>
          </a:bodyPr>
          <a:lstStyle/>
          <a:p>
            <a:pPr marL="228600" indent="0">
              <a:buNone/>
            </a:pPr>
            <a:r>
              <a:rPr lang="en-US" sz="2600" dirty="0" smtClean="0">
                <a:solidFill>
                  <a:schemeClr val="bg1"/>
                </a:solidFill>
                <a:latin typeface="Arial Black" pitchFamily="34" charset="0"/>
              </a:rPr>
              <a:t>Question #10:</a:t>
            </a:r>
          </a:p>
          <a:p>
            <a:pPr hangingPunct="0">
              <a:buNone/>
            </a:pPr>
            <a:r>
              <a:rPr lang="en-US" sz="2800" dirty="0" smtClean="0">
                <a:solidFill>
                  <a:schemeClr val="bg1"/>
                </a:solidFill>
                <a:latin typeface="Arial Black" pitchFamily="34" charset="0"/>
              </a:rPr>
              <a:t>   What 1961 musical adaptation of </a:t>
            </a:r>
            <a:r>
              <a:rPr lang="en-US" sz="2800" i="1" dirty="0" smtClean="0">
                <a:solidFill>
                  <a:schemeClr val="bg1"/>
                </a:solidFill>
                <a:latin typeface="Arial Black" pitchFamily="34" charset="0"/>
              </a:rPr>
              <a:t>Romeo and Juliet</a:t>
            </a:r>
            <a:r>
              <a:rPr lang="en-US" sz="2800" dirty="0" smtClean="0">
                <a:solidFill>
                  <a:schemeClr val="bg1"/>
                </a:solidFill>
                <a:latin typeface="Arial Black" pitchFamily="34" charset="0"/>
              </a:rPr>
              <a:t> won 10 Academy Awards, and featured a soundtrack that made more money than any other album before it?</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
        <p:nvSpPr>
          <p:cNvPr id="1219586" name="AutoShape 2" descr="data:image/jpg;base64,/9j/4AAQSkZJRgABAQAAAQABAAD/2wCEAAkGBg8QEBQUEhQQExUPERQVEBEVGBEUEhQUFBAWGBQSEhQYGygqFxkjGhISHy8gIycpLCwsFR8xNTErNSgrLCkBCQoKDQcGDQ4IGSkYEhgpKSkpKSkpKSkpKSkpKSkpKSkpKSkpKSkpKSkpKSkpKSkpKSkpKSkpKSkpKSkpKSkpKf/AABEIAMwA9wMBIgACEQEDEQH/xAAbAAEAAgMBAQAAAAAAAAAAAAAAAQQDBQYCB//EAD8QAAIBAgQCBwYCCQMFAQAAAAABAgMRBBIhMQVBBhNRcYGRsRQiMmGhwSNCBxU1Q1JicrPRgrLhM2OSwvEk/8QAFAEBAAAAAAAAAAAAAAAAAAAAAP/EABQRAQAAAAAAAAAAAAAAAAAAAAD/2gAMAwEAAhEDEQA/APuIAAAAAAAAAAAAAAAAAAAAAAAAAAAAAAAAAAAAAAAAAAAAAAAAAAAAAAAAAAAAAAAAAAAAAAAAAAAAAAAAAAAAAAAAAAAAAAAAAAAAAAAAAAAAACvWdVP3UmtNOfzvdo8+2tfFFr083ZfUC0DDHFwfO3fdLzZjnTne8ZaPZctu2zvzAtAq9dVW8b/NX+1/RGvxnSqlTr0qDjVlUrqclGKi8kIL3qlT3tI3cYrS7ckkgN0DxCtF7NP5c/I9XAkHnOr2ur9nM9XAAAAAAAAAAAAAAAAAAAAAAAAAAAAAAAsABjlh4Pkr9q0fmjXyiot6Thruu/dvT/cy7Ww7k7qTVu+30a18THlqx5qXlfy09WBz3S3j2LwmGdfDxo11SvKtGrJ02qSi3KUL7tac3otmzS9DcbOpiZV8ZRrdfjaMambq37NQoRX4OG6yT+Kz6xx1u6ivrEy9KMTDE4jqZdU6dHK8VBupd1FKM6FLLGylmkm5XbWWFt2jDD9IuDlRcutqUZdbKCotZsRKcZXajSpyvK7e7sm3vowO0xOJw6T11jvFfFy2hLTnfY1PEekdHDwc5VYRoyhZTc1Tak73tr7z1XwJtWem19HCnxXG3lRp08JB/v6uSeIlrolQjLJFrd53J+huOH/o4w1Op1tWVTE1rL/9FdynUT5uLzLJ8strAaWj0lx+MajgqLmlG8cXib0aeX+ONHNnqp6WvaO+nZ1PQ/gNbB4aNOpVlVlmnOTkrWc5N5YrNLLFXsknY2SpVYqyaaS0/wDj+8ifapR+KNvnr/yl5gWweYSuk9VdJ2e/iegAAAAAAAAAAAA8VnK3u2v872+ZgVaqt4X7n9tQLQKvtyW8ZR71p9TJDFwfPzuvUDMDzGaezT7tT0AAK9TBpu95J/J+l9vADO0VvY5LapPx1Hs01tN+Kv8AVi9Zcoy7t/sBGWsucZd6t6f5J6+ot4X+af21KzqV09b77WTXdovuYK3SOnTz9ZOlHqo5ql5Rjkj/ABTu/dXegLmI4rCCvNVFdqKWVttykkkktd34buxgo1qLUslVrI7TvK2V5VL3725Si7t6pp8ynhulFKqpTo1IVYJpXi4yim0rQzaK/wDq523KXHakcVCrh5UozzQacakK1KlNpq98RCE7W00i1JNbrkGwpcfjKtOlCeeVOKk80XCLTe8JNJTtdXcW/iXaUOK4yvKcZKriaSUb9VGEXTqrX3M6pycZPR3zOy5bnPcL/R9KdDqcRiXRo8sJgfw6Wrv+LVlmnWb/AJrG9wHAXhYThh5QgrWoU1C0IvX35bym3eLd5LSFla7kBz1SnWrYyGGlVlgqWIw7mpUoRdavOnK1ajGs1+G1Fwekbyu3qmmdPgegPDqU41KOeNaCS6/rasqslorVLy95NK1rbaKxr+knCq+IpWWSNalONXCVE/hxEL5FK8r5Zr8N6L4l2GbgvSWGJoQq5JxzJqcVf8OcbqpCTlzjJNAdPguH5NW9c0nokk83bzfmXjRYLjFOOie7Wa6lpotc22i+/M3FLFU5/DKEu5p+gGUAAAAAAAAAxVqTltJx7uffz8mgMphrKpdZXG3O+9++z0MfUVVtPwa+7uM1ZcoPuuvUB1lVbxT7tPv9h7XJbwl4XfqkPaZrenLw19AsfDmpR71/gCY4+HzX19LmRYqH8SXfp6nn2mnLmvHT1Co03so+FvVAZk0eJUIPdLvsr+ZieAhyuvnz+tyPZJLacvG7+6AmeAg+1fO9/W5Hskl8M5eN39L2+h5qUazTWdarfRPwsjD1Ndc35/5l9vACxlrLnF9+/wBEvU81MRVS+FX7dX9I39TCsRXW6b71/wAI8y4u47xT+UczenYldgeljqi3t47/AG9DHi+kdGgk68oUlJ2TnOME32LNa5XxPSmjGUYOVOE6ibUKklCVlzVOVnJ/LQ5XivDcVxN5JUMNRoxldV8RGniav9VGhT9yH+uUnrbUDtIcepTipU/fUouSaay5VvK6vddyZxmJ6zFVanURozq4jPGrTxUatOhTiqeGUlKDWao7RovLtLPey2N1wzoLgadWNerOtisRB6V69WUpXttGmmoxXyynvAYeH6yrKyStUslov+hgOwChw/8ARbh3TjHGVJ4pQXuUI3w+Dp31fVYek0ub1k23udTDgtKKSgsiSSSjZWS2WltPEzPh8eV13P7sLCzW1SXjq/r/AIArz4VLlK/fr9ZKRXnQnCSTu+do5tVfVaN9v8JujzOnGW6T70mBzPHsB7RRdOnXr4Wbd1Up5L6bxknZyi7668lqjiMJgeI4DFYb8ek446qqeMz5+pniV8NRNK8KlanBe9s6kZXvofWZYWHZbubS8kaXpR0WWKwtWlBxUqkbQctFGSkpQqXgk80ZJST/AMgXPYrN5qcZ6c1Frv5u/h5mKrgMNL46bV91eSVuaytrTwLOCwuIhThGdRVJxhFTnbIpSS1lZ5rXeu5lz1Va8U9Ve1tr73zfbyAyrFQ7bd94+pljNPbUxvDQ/hXetH5oxvAxvdNpp3vo3v2tN/UCyAAAAAAAAAAAAAxyw8H+WPkjHLAU3y+r+5YAFX2K205rx08lYdTVW00+9JfZloAVc9Zfli+7T1ZrOkHSqOBpKpVo4iac4wtRg6kry2bWlly31bSN6V+IcPpYim6dWKnCXxRd1z7Vt4AcjxX9J2FpZYLM607KOFp5KuJzS2jJRlkpvvk38ih+rcVxBxniquHwcIu8YQdOtjUn216itQb/AO3E7bh3AcLhoZKNGlTglbLGMVfv018TJPhNB/u4L+lZX5xsBpuFdAeGUHnp0YufOvKU6lZ3Vneo3fVeBen0aocs8dtmm9NtZJ38T3Po9QvdKUXe9023e3817eB5fBZr4K9ZaWWZuS37E0gPD4DJfDWmt9HeX/t9jQYTB11jqsYyg5LPdu6TXU4DsWjOieFxkXpVhJX2lFR0t8ou/maHA1cRHH1nkhOdqmaMXlVuowGzkwNvCeMg7uGdJvaVr6aXvKTt3K5nXG2vjo1ltsrrX5uxP63qJ+/QqLXeN58t/hXqRHpFR/Nnhpe0lr5RbA9w6Q4d/maeujUnt/SmWI8Tov8AeQ7nJJ68rMx/rDDT3lDstPTl/MRHAYWa92NNrthZbfOAF5ST21JNXLo7Q/Lmg9dU9dd9ZXI/VFRfBXqrb4ry2+V0voBtQUMJh8RGXv1VONnplim3fR3W1te29+XO+AAAAAAAAAAAAAAAAAAAAAAAAAAAAAADmeH/ALTrd0/7GAOmOZ4f+063dP8AsYADpiHFPfUkAVpcNovenT1d75Yp37blap0fw8vytO1r5pP/AHNo2QA1f6jt8FWtHW9s2m21o2L2EoyhFKUpTaveTtfV3t3LZd27MwAAAAAAAAAAAAAAAAAAAAAAAAAAAAAAAAAHM8P/AGnW7p/2MAdMczw/9p1u6f8AYwAHTAAAAAAAAAAAAAAAAAAAAAAAAAAAAAAAAAAAAAAAAHPYLCVFxGtNwkoOMnGdvdealhEkn23o1P8Ax+aOhIsBIAAAAAAAAAAAAAAAAAAi4uQAJuLkACbi5AAm4uQAJuLkACbi5AAm4uQAJuLkACbi5AAm4uQAJuLkACbi5AAm4uQAJuLkACbi5AAm4I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3682" name="Picture 2" descr="http://4.bp.blogspot.com/-JHFUXsdUBb4/TcWUdEKl4vI/AAAAAAAAAGk/DE5cdNT4Cik/s1600/WestSideStoryMovie.jpg"/>
          <p:cNvPicPr>
            <a:picLocks noChangeAspect="1" noChangeArrowheads="1"/>
          </p:cNvPicPr>
          <p:nvPr/>
        </p:nvPicPr>
        <p:blipFill>
          <a:blip r:embed="rId4" cstate="print"/>
          <a:srcRect/>
          <a:stretch>
            <a:fillRect/>
          </a:stretch>
        </p:blipFill>
        <p:spPr bwMode="auto">
          <a:xfrm>
            <a:off x="5791200" y="1981200"/>
            <a:ext cx="3124200" cy="3072984"/>
          </a:xfrm>
          <a:prstGeom prst="rect">
            <a:avLst/>
          </a:prstGeom>
          <a:noFill/>
        </p:spPr>
      </p:pic>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4953000" cy="4724400"/>
          </a:xfrm>
        </p:spPr>
        <p:txBody>
          <a:bodyPr numCol="1">
            <a:normAutofit/>
          </a:bodyPr>
          <a:lstStyle/>
          <a:p>
            <a:pPr marL="228600" indent="0">
              <a:buNone/>
            </a:pPr>
            <a:r>
              <a:rPr lang="en-US" sz="2600" dirty="0" smtClean="0">
                <a:solidFill>
                  <a:schemeClr val="bg1"/>
                </a:solidFill>
                <a:latin typeface="Arial Black" pitchFamily="34" charset="0"/>
              </a:rPr>
              <a:t>Question #10:</a:t>
            </a:r>
          </a:p>
          <a:p>
            <a:pPr hangingPunct="0">
              <a:buNone/>
            </a:pPr>
            <a:r>
              <a:rPr lang="en-US" sz="2800" dirty="0" smtClean="0">
                <a:solidFill>
                  <a:schemeClr val="bg1"/>
                </a:solidFill>
                <a:latin typeface="Arial Black" pitchFamily="34" charset="0"/>
              </a:rPr>
              <a:t>   What 1961 musical adaptation of </a:t>
            </a:r>
            <a:r>
              <a:rPr lang="en-US" sz="2800" i="1" dirty="0" smtClean="0">
                <a:solidFill>
                  <a:schemeClr val="bg1"/>
                </a:solidFill>
                <a:latin typeface="Arial Black" pitchFamily="34" charset="0"/>
              </a:rPr>
              <a:t>Romeo and Juliet</a:t>
            </a:r>
            <a:r>
              <a:rPr lang="en-US" sz="2800" dirty="0" smtClean="0">
                <a:solidFill>
                  <a:schemeClr val="bg1"/>
                </a:solidFill>
                <a:latin typeface="Arial Black" pitchFamily="34" charset="0"/>
              </a:rPr>
              <a:t> won 10 Academy Awards, and featured a soundtrack that made more money than any other album before it?</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
        <p:nvSpPr>
          <p:cNvPr id="1219586" name="AutoShape 2" descr="data:image/jpg;base64,/9j/4AAQSkZJRgABAQAAAQABAAD/2wCEAAkGBg8QEBQUEhQQExUPERQVEBEVGBEUEhQUFBAWGBQSEhQYGygqFxkjGhISHy8gIycpLCwsFR8xNTErNSgrLCkBCQoKDQcGDQ4IGSkYEhgpKSkpKSkpKSkpKSkpKSkpKSkpKSkpKSkpKSkpKSkpKSkpKSkpKSkpKSkpKSkpKSkpKf/AABEIAMwA9wMBIgACEQEDEQH/xAAbAAEAAgMBAQAAAAAAAAAAAAAAAQQDBQYCB//EAD8QAAIBAgQCBwYCCQMFAQAAAAABAgMRBBIhMQVBBhNRcYGRsRQiMmGhwSNCBxU1Q1JicrPRgrLhM2OSwvEk/8QAFAEBAAAAAAAAAAAAAAAAAAAAAP/EABQRAQAAAAAAAAAAAAAAAAAAAAD/2gAMAwEAAhEDEQA/APuIAAAAAAAAAAAAAAAAAAAAAAAAAAAAAAAAAAAAAAAAAAAAAAAAAAAAAAAAAAAAAAAAAAAAAAAAAAAAAAAAAAAAAAAAAAAAAAAAAAAAAAAAAAAAACvWdVP3UmtNOfzvdo8+2tfFFr083ZfUC0DDHFwfO3fdLzZjnTne8ZaPZctu2zvzAtAq9dVW8b/NX+1/RGvxnSqlTr0qDjVlUrqclGKi8kIL3qlT3tI3cYrS7ckkgN0DxCtF7NP5c/I9XAkHnOr2ur9nM9XAAAAAAAAAAAAAAAAAAAAAAAAAAAAAAAsABjlh4Pkr9q0fmjXyiot6Thruu/dvT/cy7Ww7k7qTVu+30a18THlqx5qXlfy09WBz3S3j2LwmGdfDxo11SvKtGrJ02qSi3KUL7tac3otmzS9DcbOpiZV8ZRrdfjaMambq37NQoRX4OG6yT+Kz6xx1u6ivrEy9KMTDE4jqZdU6dHK8VBupd1FKM6FLLGylmkm5XbWWFt2jDD9IuDlRcutqUZdbKCotZsRKcZXajSpyvK7e7sm3vowO0xOJw6T11jvFfFy2hLTnfY1PEekdHDwc5VYRoyhZTc1Tak73tr7z1XwJtWem19HCnxXG3lRp08JB/v6uSeIlrolQjLJFrd53J+huOH/o4w1Op1tWVTE1rL/9FdynUT5uLzLJ8strAaWj0lx+MajgqLmlG8cXib0aeX+ONHNnqp6WvaO+nZ1PQ/gNbB4aNOpVlVlmnOTkrWc5N5YrNLLFXsknY2SpVYqyaaS0/wDj+8ifapR+KNvnr/yl5gWweYSuk9VdJ2e/iegAAAAAAAAAAAA8VnK3u2v872+ZgVaqt4X7n9tQLQKvtyW8ZR71p9TJDFwfPzuvUDMDzGaezT7tT0AAK9TBpu95J/J+l9vADO0VvY5LapPx1Hs01tN+Kv8AVi9Zcoy7t/sBGWsucZd6t6f5J6+ot4X+af21KzqV09b77WTXdovuYK3SOnTz9ZOlHqo5ql5Rjkj/ABTu/dXegLmI4rCCvNVFdqKWVttykkkktd34buxgo1qLUslVrI7TvK2V5VL3725Si7t6pp8ynhulFKqpTo1IVYJpXi4yim0rQzaK/wDq523KXHakcVCrh5UozzQacakK1KlNpq98RCE7W00i1JNbrkGwpcfjKtOlCeeVOKk80XCLTe8JNJTtdXcW/iXaUOK4yvKcZKriaSUb9VGEXTqrX3M6pycZPR3zOy5bnPcL/R9KdDqcRiXRo8sJgfw6Wrv+LVlmnWb/AJrG9wHAXhYThh5QgrWoU1C0IvX35bym3eLd5LSFla7kBz1SnWrYyGGlVlgqWIw7mpUoRdavOnK1ajGs1+G1Fwekbyu3qmmdPgegPDqU41KOeNaCS6/rasqslorVLy95NK1rbaKxr+knCq+IpWWSNalONXCVE/hxEL5FK8r5Zr8N6L4l2GbgvSWGJoQq5JxzJqcVf8OcbqpCTlzjJNAdPguH5NW9c0nokk83bzfmXjRYLjFOOie7Wa6lpotc22i+/M3FLFU5/DKEu5p+gGUAAAAAAAAAxVqTltJx7uffz8mgMphrKpdZXG3O+9++z0MfUVVtPwa+7uM1ZcoPuuvUB1lVbxT7tPv9h7XJbwl4XfqkPaZrenLw19AsfDmpR71/gCY4+HzX19LmRYqH8SXfp6nn2mnLmvHT1Co03so+FvVAZk0eJUIPdLvsr+ZieAhyuvnz+tyPZJLacvG7+6AmeAg+1fO9/W5Hskl8M5eN39L2+h5qUazTWdarfRPwsjD1Ndc35/5l9vACxlrLnF9+/wBEvU81MRVS+FX7dX9I39TCsRXW6b71/wAI8y4u47xT+UczenYldgeljqi3t47/AG9DHi+kdGgk68oUlJ2TnOME32LNa5XxPSmjGUYOVOE6ibUKklCVlzVOVnJ/LQ5XivDcVxN5JUMNRoxldV8RGniav9VGhT9yH+uUnrbUDtIcepTipU/fUouSaay5VvK6vddyZxmJ6zFVanURozq4jPGrTxUatOhTiqeGUlKDWao7RovLtLPey2N1wzoLgadWNerOtisRB6V69WUpXttGmmoxXyynvAYeH6yrKyStUslov+hgOwChw/8ARbh3TjHGVJ4pQXuUI3w+Dp31fVYek0ub1k23udTDgtKKSgsiSSSjZWS2WltPEzPh8eV13P7sLCzW1SXjq/r/AIArz4VLlK/fr9ZKRXnQnCSTu+do5tVfVaN9v8JujzOnGW6T70mBzPHsB7RRdOnXr4Wbd1Up5L6bxknZyi7668lqjiMJgeI4DFYb8ek446qqeMz5+pniV8NRNK8KlanBe9s6kZXvofWZYWHZbubS8kaXpR0WWKwtWlBxUqkbQctFGSkpQqXgk80ZJST/AMgXPYrN5qcZ6c1Frv5u/h5mKrgMNL46bV91eSVuaytrTwLOCwuIhThGdRVJxhFTnbIpSS1lZ5rXeu5lz1Va8U9Ve1tr73zfbyAyrFQ7bd94+pljNPbUxvDQ/hXetH5oxvAxvdNpp3vo3v2tN/UCyAAAAAAAAAAAAAxyw8H+WPkjHLAU3y+r+5YAFX2K205rx08lYdTVW00+9JfZloAVc9Zfli+7T1ZrOkHSqOBpKpVo4iac4wtRg6kry2bWlly31bSN6V+IcPpYim6dWKnCXxRd1z7Vt4AcjxX9J2FpZYLM607KOFp5KuJzS2jJRlkpvvk38ih+rcVxBxniquHwcIu8YQdOtjUn216itQb/AO3E7bh3AcLhoZKNGlTglbLGMVfv018TJPhNB/u4L+lZX5xsBpuFdAeGUHnp0YufOvKU6lZ3Vneo3fVeBen0aocs8dtmm9NtZJ38T3Po9QvdKUXe9023e3817eB5fBZr4K9ZaWWZuS37E0gPD4DJfDWmt9HeX/t9jQYTB11jqsYyg5LPdu6TXU4DsWjOieFxkXpVhJX2lFR0t8ou/maHA1cRHH1nkhOdqmaMXlVuowGzkwNvCeMg7uGdJvaVr6aXvKTt3K5nXG2vjo1ltsrrX5uxP63qJ+/QqLXeN58t/hXqRHpFR/Nnhpe0lr5RbA9w6Q4d/maeujUnt/SmWI8Tov8AeQ7nJJ68rMx/rDDT3lDstPTl/MRHAYWa92NNrthZbfOAF5ST21JNXLo7Q/Lmg9dU9dd9ZXI/VFRfBXqrb4ry2+V0voBtQUMJh8RGXv1VONnplim3fR3W1te29+XO+AAAAAAAAAAAAAAAAAAAAAAAAAAAAAADmeH/ALTrd0/7GAOmOZ4f+063dP8AsYADpiHFPfUkAVpcNovenT1d75Yp37blap0fw8vytO1r5pP/AHNo2QA1f6jt8FWtHW9s2m21o2L2EoyhFKUpTaveTtfV3t3LZd27MwAAAAAAAAAAAAAAAAAAAAAAAAAAAAAAAAAHM8P/AGnW7p/2MAdMczw/9p1u6f8AYwAHTAAAAAAAAAAAAAAAAAAAAAAAAAAAAAAAAAAAAAAAAHPYLCVFxGtNwkoOMnGdvdealhEkn23o1P8Ax+aOhIsBIAAAAAAAAAAAAAAAAAAi4uQAJuLkACbi5AAm4uQAJuLkACbi5AAm4uQAJuLkACbi5AAm4uQAJuLkACbi5AAm4uQAJuLkACbi5AAm4I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3682" name="Picture 2" descr="http://4.bp.blogspot.com/-JHFUXsdUBb4/TcWUdEKl4vI/AAAAAAAAAGk/DE5cdNT4Cik/s1600/WestSideStoryMovie.jpg"/>
          <p:cNvPicPr>
            <a:picLocks noChangeAspect="1" noChangeArrowheads="1"/>
          </p:cNvPicPr>
          <p:nvPr/>
        </p:nvPicPr>
        <p:blipFill>
          <a:blip r:embed="rId4" cstate="print"/>
          <a:srcRect/>
          <a:stretch>
            <a:fillRect/>
          </a:stretch>
        </p:blipFill>
        <p:spPr bwMode="auto">
          <a:xfrm>
            <a:off x="5791200" y="1981200"/>
            <a:ext cx="3124200" cy="3072984"/>
          </a:xfrm>
          <a:prstGeom prst="rect">
            <a:avLst/>
          </a:prstGeom>
          <a:noFill/>
        </p:spPr>
      </p:pic>
    </p:spTree>
  </p:cSld>
  <p:clrMapOvr>
    <a:masterClrMapping/>
  </p:clrMapOvr>
  <p:transition advClick="0" advTm="3000"/>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4953000" cy="4724400"/>
          </a:xfrm>
        </p:spPr>
        <p:txBody>
          <a:bodyPr numCol="1">
            <a:normAutofit/>
          </a:bodyPr>
          <a:lstStyle/>
          <a:p>
            <a:pPr marL="228600" indent="0">
              <a:buNone/>
            </a:pPr>
            <a:r>
              <a:rPr lang="en-US" sz="2600" dirty="0" smtClean="0">
                <a:solidFill>
                  <a:schemeClr val="bg1"/>
                </a:solidFill>
                <a:latin typeface="Arial Black" pitchFamily="34" charset="0"/>
              </a:rPr>
              <a:t>Question #11:</a:t>
            </a:r>
          </a:p>
          <a:p>
            <a:pPr hangingPunct="0">
              <a:buNone/>
            </a:pPr>
            <a:r>
              <a:rPr lang="en-US" sz="2800" dirty="0" smtClean="0">
                <a:solidFill>
                  <a:schemeClr val="bg1"/>
                </a:solidFill>
                <a:latin typeface="Arial Black" pitchFamily="34" charset="0"/>
              </a:rPr>
              <a:t>   What director’s two previous movies were the top two grossing films of all time?</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
        <p:nvSpPr>
          <p:cNvPr id="1219586" name="AutoShape 2" descr="data:image/jpg;base64,/9j/4AAQSkZJRgABAQAAAQABAAD/2wCEAAkGBg8QEBQUEhQQExUPERQVEBEVGBEUEhQUFBAWGBQSEhQYGygqFxkjGhISHy8gIycpLCwsFR8xNTErNSgrLCkBCQoKDQcGDQ4IGSkYEhgpKSkpKSkpKSkpKSkpKSkpKSkpKSkpKSkpKSkpKSkpKSkpKSkpKSkpKSkpKSkpKSkpKf/AABEIAMwA9wMBIgACEQEDEQH/xAAbAAEAAgMBAQAAAAAAAAAAAAAAAQQDBQYCB//EAD8QAAIBAgQCBwYCCQMFAQAAAAABAgMRBBIhMQVBBhNRcYGRsRQiMmGhwSNCBxU1Q1JicrPRgrLhM2OSwvEk/8QAFAEBAAAAAAAAAAAAAAAAAAAAAP/EABQRAQAAAAAAAAAAAAAAAAAAAAD/2gAMAwEAAhEDEQA/APuIAAAAAAAAAAAAAAAAAAAAAAAAAAAAAAAAAAAAAAAAAAAAAAAAAAAAAAAAAAAAAAAAAAAAAAAAAAAAAAAAAAAAAAAAAAAAAAAAAAAAAAAAAAAAACvWdVP3UmtNOfzvdo8+2tfFFr083ZfUC0DDHFwfO3fdLzZjnTne8ZaPZctu2zvzAtAq9dVW8b/NX+1/RGvxnSqlTr0qDjVlUrqclGKi8kIL3qlT3tI3cYrS7ckkgN0DxCtF7NP5c/I9XAkHnOr2ur9nM9XAAAAAAAAAAAAAAAAAAAAAAAAAAAAAAAsABjlh4Pkr9q0fmjXyiot6Thruu/dvT/cy7Ww7k7qTVu+30a18THlqx5qXlfy09WBz3S3j2LwmGdfDxo11SvKtGrJ02qSi3KUL7tac3otmzS9DcbOpiZV8ZRrdfjaMambq37NQoRX4OG6yT+Kz6xx1u6ivrEy9KMTDE4jqZdU6dHK8VBupd1FKM6FLLGylmkm5XbWWFt2jDD9IuDlRcutqUZdbKCotZsRKcZXajSpyvK7e7sm3vowO0xOJw6T11jvFfFy2hLTnfY1PEekdHDwc5VYRoyhZTc1Tak73tr7z1XwJtWem19HCnxXG3lRp08JB/v6uSeIlrolQjLJFrd53J+huOH/o4w1Op1tWVTE1rL/9FdynUT5uLzLJ8strAaWj0lx+MajgqLmlG8cXib0aeX+ONHNnqp6WvaO+nZ1PQ/gNbB4aNOpVlVlmnOTkrWc5N5YrNLLFXsknY2SpVYqyaaS0/wDj+8ifapR+KNvnr/yl5gWweYSuk9VdJ2e/iegAAAAAAAAAAAA8VnK3u2v872+ZgVaqt4X7n9tQLQKvtyW8ZR71p9TJDFwfPzuvUDMDzGaezT7tT0AAK9TBpu95J/J+l9vADO0VvY5LapPx1Hs01tN+Kv8AVi9Zcoy7t/sBGWsucZd6t6f5J6+ot4X+af21KzqV09b77WTXdovuYK3SOnTz9ZOlHqo5ql5Rjkj/ABTu/dXegLmI4rCCvNVFdqKWVttykkkktd34buxgo1qLUslVrI7TvK2V5VL3725Si7t6pp8ynhulFKqpTo1IVYJpXi4yim0rQzaK/wDq523KXHakcVCrh5UozzQacakK1KlNpq98RCE7W00i1JNbrkGwpcfjKtOlCeeVOKk80XCLTe8JNJTtdXcW/iXaUOK4yvKcZKriaSUb9VGEXTqrX3M6pycZPR3zOy5bnPcL/R9KdDqcRiXRo8sJgfw6Wrv+LVlmnWb/AJrG9wHAXhYThh5QgrWoU1C0IvX35bym3eLd5LSFla7kBz1SnWrYyGGlVlgqWIw7mpUoRdavOnK1ajGs1+G1Fwekbyu3qmmdPgegPDqU41KOeNaCS6/rasqslorVLy95NK1rbaKxr+knCq+IpWWSNalONXCVE/hxEL5FK8r5Zr8N6L4l2GbgvSWGJoQq5JxzJqcVf8OcbqpCTlzjJNAdPguH5NW9c0nokk83bzfmXjRYLjFOOie7Wa6lpotc22i+/M3FLFU5/DKEu5p+gGUAAAAAAAAAxVqTltJx7uffz8mgMphrKpdZXG3O+9++z0MfUVVtPwa+7uM1ZcoPuuvUB1lVbxT7tPv9h7XJbwl4XfqkPaZrenLw19AsfDmpR71/gCY4+HzX19LmRYqH8SXfp6nn2mnLmvHT1Co03so+FvVAZk0eJUIPdLvsr+ZieAhyuvnz+tyPZJLacvG7+6AmeAg+1fO9/W5Hskl8M5eN39L2+h5qUazTWdarfRPwsjD1Ndc35/5l9vACxlrLnF9+/wBEvU81MRVS+FX7dX9I39TCsRXW6b71/wAI8y4u47xT+UczenYldgeljqi3t47/AG9DHi+kdGgk68oUlJ2TnOME32LNa5XxPSmjGUYOVOE6ibUKklCVlzVOVnJ/LQ5XivDcVxN5JUMNRoxldV8RGniav9VGhT9yH+uUnrbUDtIcepTipU/fUouSaay5VvK6vddyZxmJ6zFVanURozq4jPGrTxUatOhTiqeGUlKDWao7RovLtLPey2N1wzoLgadWNerOtisRB6V69WUpXttGmmoxXyynvAYeH6yrKyStUslov+hgOwChw/8ARbh3TjHGVJ4pQXuUI3w+Dp31fVYek0ub1k23udTDgtKKSgsiSSSjZWS2WltPEzPh8eV13P7sLCzW1SXjq/r/AIArz4VLlK/fr9ZKRXnQnCSTu+do5tVfVaN9v8JujzOnGW6T70mBzPHsB7RRdOnXr4Wbd1Up5L6bxknZyi7668lqjiMJgeI4DFYb8ek446qqeMz5+pniV8NRNK8KlanBe9s6kZXvofWZYWHZbubS8kaXpR0WWKwtWlBxUqkbQctFGSkpQqXgk80ZJST/AMgXPYrN5qcZ6c1Frv5u/h5mKrgMNL46bV91eSVuaytrTwLOCwuIhThGdRVJxhFTnbIpSS1lZ5rXeu5lz1Va8U9Ve1tr73zfbyAyrFQ7bd94+pljNPbUxvDQ/hXetH5oxvAxvdNpp3vo3v2tN/UCyAAAAAAAAAAAAAxyw8H+WPkjHLAU3y+r+5YAFX2K205rx08lYdTVW00+9JfZloAVc9Zfli+7T1ZrOkHSqOBpKpVo4iac4wtRg6kry2bWlly31bSN6V+IcPpYim6dWKnCXxRd1z7Vt4AcjxX9J2FpZYLM607KOFp5KuJzS2jJRlkpvvk38ih+rcVxBxniquHwcIu8YQdOtjUn216itQb/AO3E7bh3AcLhoZKNGlTglbLGMVfv018TJPhNB/u4L+lZX5xsBpuFdAeGUHnp0YufOvKU6lZ3Vneo3fVeBen0aocs8dtmm9NtZJ38T3Po9QvdKUXe9023e3817eB5fBZr4K9ZaWWZuS37E0gPD4DJfDWmt9HeX/t9jQYTB11jqsYyg5LPdu6TXU4DsWjOieFxkXpVhJX2lFR0t8ou/maHA1cRHH1nkhOdqmaMXlVuowGzkwNvCeMg7uGdJvaVr6aXvKTt3K5nXG2vjo1ltsrrX5uxP63qJ+/QqLXeN58t/hXqRHpFR/Nnhpe0lr5RbA9w6Q4d/maeujUnt/SmWI8Tov8AeQ7nJJ68rMx/rDDT3lDstPTl/MRHAYWa92NNrthZbfOAF5ST21JNXLo7Q/Lmg9dU9dd9ZXI/VFRfBXqrb4ry2+V0voBtQUMJh8RGXv1VONnplim3fR3W1te29+XO+AAAAAAAAAAAAAAAAAAAAAAAAAAAAAADmeH/ALTrd0/7GAOmOZ4f+063dP8AsYADpiHFPfUkAVpcNovenT1d75Yp37blap0fw8vytO1r5pP/AHNo2QA1f6jt8FWtHW9s2m21o2L2EoyhFKUpTaveTtfV3t3LZd27MwAAAAAAAAAAAAAAAAAAAAAAAAAAAAAAAAAHM8P/AGnW7p/2MAdMczw/9p1u6f8AYwAHTAAAAAAAAAAAAAAAAAAAAAAAAAAAAAAAAAAAAAAAAHPYLCVFxGtNwkoOMnGdvdealhEkn23o1P8Ax+aOhIsBIAAAAAAAAAAAAAAAAAAi4uQAJuLkACbi5AAm4uQAJuLkACbi5AAm4uQAJuLkACbi5AAm4uQAJuLkACbi5AAm4uQAJuLkACbi5AAm4I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7778" name="Picture 2" descr="http://upload.wikimedia.org/wikipedia/commons/thumb/3/3d/James_Cameron_2010.jpg/220px-James_Cameron_2010.jpg"/>
          <p:cNvPicPr>
            <a:picLocks noChangeAspect="1" noChangeArrowheads="1"/>
          </p:cNvPicPr>
          <p:nvPr/>
        </p:nvPicPr>
        <p:blipFill>
          <a:blip r:embed="rId4" cstate="print"/>
          <a:srcRect/>
          <a:stretch>
            <a:fillRect/>
          </a:stretch>
        </p:blipFill>
        <p:spPr bwMode="auto">
          <a:xfrm>
            <a:off x="5791200" y="1447800"/>
            <a:ext cx="3179378" cy="3352800"/>
          </a:xfrm>
          <a:prstGeom prst="rect">
            <a:avLst/>
          </a:prstGeom>
          <a:noFill/>
        </p:spPr>
      </p:pic>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4953000" cy="4724400"/>
          </a:xfrm>
        </p:spPr>
        <p:txBody>
          <a:bodyPr numCol="1">
            <a:normAutofit/>
          </a:bodyPr>
          <a:lstStyle/>
          <a:p>
            <a:pPr marL="228600" indent="0">
              <a:buNone/>
            </a:pPr>
            <a:r>
              <a:rPr lang="en-US" sz="2600" dirty="0" smtClean="0">
                <a:solidFill>
                  <a:schemeClr val="bg1"/>
                </a:solidFill>
                <a:latin typeface="Arial Black" pitchFamily="34" charset="0"/>
              </a:rPr>
              <a:t>Question #11:</a:t>
            </a:r>
          </a:p>
          <a:p>
            <a:pPr hangingPunct="0">
              <a:buNone/>
            </a:pPr>
            <a:r>
              <a:rPr lang="en-US" sz="2800" dirty="0" smtClean="0">
                <a:solidFill>
                  <a:schemeClr val="bg1"/>
                </a:solidFill>
                <a:latin typeface="Arial Black" pitchFamily="34" charset="0"/>
              </a:rPr>
              <a:t>   What director’s two previous movies were the top two grossing films of all time?</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
        <p:nvSpPr>
          <p:cNvPr id="1219586" name="AutoShape 2" descr="data:image/jpg;base64,/9j/4AAQSkZJRgABAQAAAQABAAD/2wCEAAkGBg8QEBQUEhQQExUPERQVEBEVGBEUEhQUFBAWGBQSEhQYGygqFxkjGhISHy8gIycpLCwsFR8xNTErNSgrLCkBCQoKDQcGDQ4IGSkYEhgpKSkpKSkpKSkpKSkpKSkpKSkpKSkpKSkpKSkpKSkpKSkpKSkpKSkpKSkpKSkpKSkpKf/AABEIAMwA9wMBIgACEQEDEQH/xAAbAAEAAgMBAQAAAAAAAAAAAAAAAQQDBQYCB//EAD8QAAIBAgQCBwYCCQMFAQAAAAABAgMRBBIhMQVBBhNRcYGRsRQiMmGhwSNCBxU1Q1JicrPRgrLhM2OSwvEk/8QAFAEBAAAAAAAAAAAAAAAAAAAAAP/EABQRAQAAAAAAAAAAAAAAAAAAAAD/2gAMAwEAAhEDEQA/APuIAAAAAAAAAAAAAAAAAAAAAAAAAAAAAAAAAAAAAAAAAAAAAAAAAAAAAAAAAAAAAAAAAAAAAAAAAAAAAAAAAAAAAAAAAAAAAAAAAAAAAAAAAAAAACvWdVP3UmtNOfzvdo8+2tfFFr083ZfUC0DDHFwfO3fdLzZjnTne8ZaPZctu2zvzAtAq9dVW8b/NX+1/RGvxnSqlTr0qDjVlUrqclGKi8kIL3qlT3tI3cYrS7ckkgN0DxCtF7NP5c/I9XAkHnOr2ur9nM9XAAAAAAAAAAAAAAAAAAAAAAAAAAAAAAAsABjlh4Pkr9q0fmjXyiot6Thruu/dvT/cy7Ww7k7qTVu+30a18THlqx5qXlfy09WBz3S3j2LwmGdfDxo11SvKtGrJ02qSi3KUL7tac3otmzS9DcbOpiZV8ZRrdfjaMambq37NQoRX4OG6yT+Kz6xx1u6ivrEy9KMTDE4jqZdU6dHK8VBupd1FKM6FLLGylmkm5XbWWFt2jDD9IuDlRcutqUZdbKCotZsRKcZXajSpyvK7e7sm3vowO0xOJw6T11jvFfFy2hLTnfY1PEekdHDwc5VYRoyhZTc1Tak73tr7z1XwJtWem19HCnxXG3lRp08JB/v6uSeIlrolQjLJFrd53J+huOH/o4w1Op1tWVTE1rL/9FdynUT5uLzLJ8strAaWj0lx+MajgqLmlG8cXib0aeX+ONHNnqp6WvaO+nZ1PQ/gNbB4aNOpVlVlmnOTkrWc5N5YrNLLFXsknY2SpVYqyaaS0/wDj+8ifapR+KNvnr/yl5gWweYSuk9VdJ2e/iegAAAAAAAAAAAA8VnK3u2v872+ZgVaqt4X7n9tQLQKvtyW8ZR71p9TJDFwfPzuvUDMDzGaezT7tT0AAK9TBpu95J/J+l9vADO0VvY5LapPx1Hs01tN+Kv8AVi9Zcoy7t/sBGWsucZd6t6f5J6+ot4X+af21KzqV09b77WTXdovuYK3SOnTz9ZOlHqo5ql5Rjkj/ABTu/dXegLmI4rCCvNVFdqKWVttykkkktd34buxgo1qLUslVrI7TvK2V5VL3725Si7t6pp8ynhulFKqpTo1IVYJpXi4yim0rQzaK/wDq523KXHakcVCrh5UozzQacakK1KlNpq98RCE7W00i1JNbrkGwpcfjKtOlCeeVOKk80XCLTe8JNJTtdXcW/iXaUOK4yvKcZKriaSUb9VGEXTqrX3M6pycZPR3zOy5bnPcL/R9KdDqcRiXRo8sJgfw6Wrv+LVlmnWb/AJrG9wHAXhYThh5QgrWoU1C0IvX35bym3eLd5LSFla7kBz1SnWrYyGGlVlgqWIw7mpUoRdavOnK1ajGs1+G1Fwekbyu3qmmdPgegPDqU41KOeNaCS6/rasqslorVLy95NK1rbaKxr+knCq+IpWWSNalONXCVE/hxEL5FK8r5Zr8N6L4l2GbgvSWGJoQq5JxzJqcVf8OcbqpCTlzjJNAdPguH5NW9c0nokk83bzfmXjRYLjFOOie7Wa6lpotc22i+/M3FLFU5/DKEu5p+gGUAAAAAAAAAxVqTltJx7uffz8mgMphrKpdZXG3O+9++z0MfUVVtPwa+7uM1ZcoPuuvUB1lVbxT7tPv9h7XJbwl4XfqkPaZrenLw19AsfDmpR71/gCY4+HzX19LmRYqH8SXfp6nn2mnLmvHT1Co03so+FvVAZk0eJUIPdLvsr+ZieAhyuvnz+tyPZJLacvG7+6AmeAg+1fO9/W5Hskl8M5eN39L2+h5qUazTWdarfRPwsjD1Ndc35/5l9vACxlrLnF9+/wBEvU81MRVS+FX7dX9I39TCsRXW6b71/wAI8y4u47xT+UczenYldgeljqi3t47/AG9DHi+kdGgk68oUlJ2TnOME32LNa5XxPSmjGUYOVOE6ibUKklCVlzVOVnJ/LQ5XivDcVxN5JUMNRoxldV8RGniav9VGhT9yH+uUnrbUDtIcepTipU/fUouSaay5VvK6vddyZxmJ6zFVanURozq4jPGrTxUatOhTiqeGUlKDWao7RovLtLPey2N1wzoLgadWNerOtisRB6V69WUpXttGmmoxXyynvAYeH6yrKyStUslov+hgOwChw/8ARbh3TjHGVJ4pQXuUI3w+Dp31fVYek0ub1k23udTDgtKKSgsiSSSjZWS2WltPEzPh8eV13P7sLCzW1SXjq/r/AIArz4VLlK/fr9ZKRXnQnCSTu+do5tVfVaN9v8JujzOnGW6T70mBzPHsB7RRdOnXr4Wbd1Up5L6bxknZyi7668lqjiMJgeI4DFYb8ek446qqeMz5+pniV8NRNK8KlanBe9s6kZXvofWZYWHZbubS8kaXpR0WWKwtWlBxUqkbQctFGSkpQqXgk80ZJST/AMgXPYrN5qcZ6c1Frv5u/h5mKrgMNL46bV91eSVuaytrTwLOCwuIhThGdRVJxhFTnbIpSS1lZ5rXeu5lz1Va8U9Ve1tr73zfbyAyrFQ7bd94+pljNPbUxvDQ/hXetH5oxvAxvdNpp3vo3v2tN/UCyAAAAAAAAAAAAAxyw8H+WPkjHLAU3y+r+5YAFX2K205rx08lYdTVW00+9JfZloAVc9Zfli+7T1ZrOkHSqOBpKpVo4iac4wtRg6kry2bWlly31bSN6V+IcPpYim6dWKnCXxRd1z7Vt4AcjxX9J2FpZYLM607KOFp5KuJzS2jJRlkpvvk38ih+rcVxBxniquHwcIu8YQdOtjUn216itQb/AO3E7bh3AcLhoZKNGlTglbLGMVfv018TJPhNB/u4L+lZX5xsBpuFdAeGUHnp0YufOvKU6lZ3Vneo3fVeBen0aocs8dtmm9NtZJ38T3Po9QvdKUXe9023e3817eB5fBZr4K9ZaWWZuS37E0gPD4DJfDWmt9HeX/t9jQYTB11jqsYyg5LPdu6TXU4DsWjOieFxkXpVhJX2lFR0t8ou/maHA1cRHH1nkhOdqmaMXlVuowGzkwNvCeMg7uGdJvaVr6aXvKTt3K5nXG2vjo1ltsrrX5uxP63qJ+/QqLXeN58t/hXqRHpFR/Nnhpe0lr5RbA9w6Q4d/maeujUnt/SmWI8Tov8AeQ7nJJ68rMx/rDDT3lDstPTl/MRHAYWa92NNrthZbfOAF5ST21JNXLo7Q/Lmg9dU9dd9ZXI/VFRfBXqrb4ry2+V0voBtQUMJh8RGXv1VONnplim3fR3W1te29+XO+AAAAAAAAAAAAAAAAAAAAAAAAAAAAAADmeH/ALTrd0/7GAOmOZ4f+063dP8AsYADpiHFPfUkAVpcNovenT1d75Yp37blap0fw8vytO1r5pP/AHNo2QA1f6jt8FWtHW9s2m21o2L2EoyhFKUpTaveTtfV3t3LZd27MwAAAAAAAAAAAAAAAAAAAAAAAAAAAAAAAAAHM8P/AGnW7p/2MAdMczw/9p1u6f8AYwAHTAAAAAAAAAAAAAAAAAAAAAAAAAAAAAAAAAAAAAAAAHPYLCVFxGtNwkoOMnGdvdealhEkn23o1P8Ax+aOhIsBIAAAAAAAAAAAAAAAAAAi4uQAJuLkACbi5AAm4uQAJuLkACbi5AAm4uQAJuLkACbi5AAm4uQAJuLkACbi5AAm4uQAJuLkACbi5AAm4I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7778" name="Picture 2" descr="http://upload.wikimedia.org/wikipedia/commons/thumb/3/3d/James_Cameron_2010.jpg/220px-James_Cameron_2010.jpg"/>
          <p:cNvPicPr>
            <a:picLocks noChangeAspect="1" noChangeArrowheads="1"/>
          </p:cNvPicPr>
          <p:nvPr/>
        </p:nvPicPr>
        <p:blipFill>
          <a:blip r:embed="rId4" cstate="print"/>
          <a:srcRect/>
          <a:stretch>
            <a:fillRect/>
          </a:stretch>
        </p:blipFill>
        <p:spPr bwMode="auto">
          <a:xfrm>
            <a:off x="5791200" y="1447800"/>
            <a:ext cx="3179378" cy="3352800"/>
          </a:xfrm>
          <a:prstGeom prst="rect">
            <a:avLst/>
          </a:prstGeom>
          <a:noFill/>
        </p:spPr>
      </p:pic>
    </p:spTree>
  </p:cSld>
  <p:clrMapOvr>
    <a:masterClrMapping/>
  </p:clrMapOvr>
  <p:transition advClick="0" advTm="3000"/>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05800" cy="2286000"/>
          </a:xfrm>
        </p:spPr>
        <p:txBody>
          <a:bodyPr numCol="1">
            <a:normAutofit/>
          </a:bodyPr>
          <a:lstStyle/>
          <a:p>
            <a:pPr marL="228600" indent="0">
              <a:buNone/>
            </a:pPr>
            <a:r>
              <a:rPr lang="en-US" sz="2600" dirty="0" smtClean="0">
                <a:solidFill>
                  <a:schemeClr val="bg1"/>
                </a:solidFill>
                <a:latin typeface="Arial Black" pitchFamily="34" charset="0"/>
              </a:rPr>
              <a:t>Question #12:</a:t>
            </a:r>
          </a:p>
          <a:p>
            <a:pPr hangingPunct="0">
              <a:buNone/>
            </a:pPr>
            <a:r>
              <a:rPr lang="en-US" sz="2800" dirty="0" smtClean="0">
                <a:solidFill>
                  <a:schemeClr val="bg1"/>
                </a:solidFill>
                <a:latin typeface="Arial Black" pitchFamily="34" charset="0"/>
              </a:rPr>
              <a:t>   What recent Oscar winner made in the UK and set in the 1930’s starred Colin Firth and Geoffrey Rush? </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
        <p:nvSpPr>
          <p:cNvPr id="1219586" name="AutoShape 2" descr="data:image/jpg;base64,/9j/4AAQSkZJRgABAQAAAQABAAD/2wCEAAkGBg8QEBQUEhQQExUPERQVEBEVGBEUEhQUFBAWGBQSEhQYGygqFxkjGhISHy8gIycpLCwsFR8xNTErNSgrLCkBCQoKDQcGDQ4IGSkYEhgpKSkpKSkpKSkpKSkpKSkpKSkpKSkpKSkpKSkpKSkpKSkpKSkpKSkpKSkpKSkpKSkpKf/AABEIAMwA9wMBIgACEQEDEQH/xAAbAAEAAgMBAQAAAAAAAAAAAAAAAQQDBQYCB//EAD8QAAIBAgQCBwYCCQMFAQAAAAABAgMRBBIhMQVBBhNRcYGRsRQiMmGhwSNCBxU1Q1JicrPRgrLhM2OSwvEk/8QAFAEBAAAAAAAAAAAAAAAAAAAAAP/EABQRAQAAAAAAAAAAAAAAAAAAAAD/2gAMAwEAAhEDEQA/APuIAAAAAAAAAAAAAAAAAAAAAAAAAAAAAAAAAAAAAAAAAAAAAAAAAAAAAAAAAAAAAAAAAAAAAAAAAAAAAAAAAAAAAAAAAAAAAAAAAAAAAAAAAAAAACvWdVP3UmtNOfzvdo8+2tfFFr083ZfUC0DDHFwfO3fdLzZjnTne8ZaPZctu2zvzAtAq9dVW8b/NX+1/RGvxnSqlTr0qDjVlUrqclGKi8kIL3qlT3tI3cYrS7ckkgN0DxCtF7NP5c/I9XAkHnOr2ur9nM9XAAAAAAAAAAAAAAAAAAAAAAAAAAAAAAAsABjlh4Pkr9q0fmjXyiot6Thruu/dvT/cy7Ww7k7qTVu+30a18THlqx5qXlfy09WBz3S3j2LwmGdfDxo11SvKtGrJ02qSi3KUL7tac3otmzS9DcbOpiZV8ZRrdfjaMambq37NQoRX4OG6yT+Kz6xx1u6ivrEy9KMTDE4jqZdU6dHK8VBupd1FKM6FLLGylmkm5XbWWFt2jDD9IuDlRcutqUZdbKCotZsRKcZXajSpyvK7e7sm3vowO0xOJw6T11jvFfFy2hLTnfY1PEekdHDwc5VYRoyhZTc1Tak73tr7z1XwJtWem19HCnxXG3lRp08JB/v6uSeIlrolQjLJFrd53J+huOH/o4w1Op1tWVTE1rL/9FdynUT5uLzLJ8strAaWj0lx+MajgqLmlG8cXib0aeX+ONHNnqp6WvaO+nZ1PQ/gNbB4aNOpVlVlmnOTkrWc5N5YrNLLFXsknY2SpVYqyaaS0/wDj+8ifapR+KNvnr/yl5gWweYSuk9VdJ2e/iegAAAAAAAAAAAA8VnK3u2v872+ZgVaqt4X7n9tQLQKvtyW8ZR71p9TJDFwfPzuvUDMDzGaezT7tT0AAK9TBpu95J/J+l9vADO0VvY5LapPx1Hs01tN+Kv8AVi9Zcoy7t/sBGWsucZd6t6f5J6+ot4X+af21KzqV09b77WTXdovuYK3SOnTz9ZOlHqo5ql5Rjkj/ABTu/dXegLmI4rCCvNVFdqKWVttykkkktd34buxgo1qLUslVrI7TvK2V5VL3725Si7t6pp8ynhulFKqpTo1IVYJpXi4yim0rQzaK/wDq523KXHakcVCrh5UozzQacakK1KlNpq98RCE7W00i1JNbrkGwpcfjKtOlCeeVOKk80XCLTe8JNJTtdXcW/iXaUOK4yvKcZKriaSUb9VGEXTqrX3M6pycZPR3zOy5bnPcL/R9KdDqcRiXRo8sJgfw6Wrv+LVlmnWb/AJrG9wHAXhYThh5QgrWoU1C0IvX35bym3eLd5LSFla7kBz1SnWrYyGGlVlgqWIw7mpUoRdavOnK1ajGs1+G1Fwekbyu3qmmdPgegPDqU41KOeNaCS6/rasqslorVLy95NK1rbaKxr+knCq+IpWWSNalONXCVE/hxEL5FK8r5Zr8N6L4l2GbgvSWGJoQq5JxzJqcVf8OcbqpCTlzjJNAdPguH5NW9c0nokk83bzfmXjRYLjFOOie7Wa6lpotc22i+/M3FLFU5/DKEu5p+gGUAAAAAAAAAxVqTltJx7uffz8mgMphrKpdZXG3O+9++z0MfUVVtPwa+7uM1ZcoPuuvUB1lVbxT7tPv9h7XJbwl4XfqkPaZrenLw19AsfDmpR71/gCY4+HzX19LmRYqH8SXfp6nn2mnLmvHT1Co03so+FvVAZk0eJUIPdLvsr+ZieAhyuvnz+tyPZJLacvG7+6AmeAg+1fO9/W5Hskl8M5eN39L2+h5qUazTWdarfRPwsjD1Ndc35/5l9vACxlrLnF9+/wBEvU81MRVS+FX7dX9I39TCsRXW6b71/wAI8y4u47xT+UczenYldgeljqi3t47/AG9DHi+kdGgk68oUlJ2TnOME32LNa5XxPSmjGUYOVOE6ibUKklCVlzVOVnJ/LQ5XivDcVxN5JUMNRoxldV8RGniav9VGhT9yH+uUnrbUDtIcepTipU/fUouSaay5VvK6vddyZxmJ6zFVanURozq4jPGrTxUatOhTiqeGUlKDWao7RovLtLPey2N1wzoLgadWNerOtisRB6V69WUpXttGmmoxXyynvAYeH6yrKyStUslov+hgOwChw/8ARbh3TjHGVJ4pQXuUI3w+Dp31fVYek0ub1k23udTDgtKKSgsiSSSjZWS2WltPEzPh8eV13P7sLCzW1SXjq/r/AIArz4VLlK/fr9ZKRXnQnCSTu+do5tVfVaN9v8JujzOnGW6T70mBzPHsB7RRdOnXr4Wbd1Up5L6bxknZyi7668lqjiMJgeI4DFYb8ek446qqeMz5+pniV8NRNK8KlanBe9s6kZXvofWZYWHZbubS8kaXpR0WWKwtWlBxUqkbQctFGSkpQqXgk80ZJST/AMgXPYrN5qcZ6c1Frv5u/h5mKrgMNL46bV91eSVuaytrTwLOCwuIhThGdRVJxhFTnbIpSS1lZ5rXeu5lz1Va8U9Ve1tr73zfbyAyrFQ7bd94+pljNPbUxvDQ/hXetH5oxvAxvdNpp3vo3v2tN/UCyAAAAAAAAAAAAAxyw8H+WPkjHLAU3y+r+5YAFX2K205rx08lYdTVW00+9JfZloAVc9Zfli+7T1ZrOkHSqOBpKpVo4iac4wtRg6kry2bWlly31bSN6V+IcPpYim6dWKnCXxRd1z7Vt4AcjxX9J2FpZYLM607KOFp5KuJzS2jJRlkpvvk38ih+rcVxBxniquHwcIu8YQdOtjUn216itQb/AO3E7bh3AcLhoZKNGlTglbLGMVfv018TJPhNB/u4L+lZX5xsBpuFdAeGUHnp0YufOvKU6lZ3Vneo3fVeBen0aocs8dtmm9NtZJ38T3Po9QvdKUXe9023e3817eB5fBZr4K9ZaWWZuS37E0gPD4DJfDWmt9HeX/t9jQYTB11jqsYyg5LPdu6TXU4DsWjOieFxkXpVhJX2lFR0t8ou/maHA1cRHH1nkhOdqmaMXlVuowGzkwNvCeMg7uGdJvaVr6aXvKTt3K5nXG2vjo1ltsrrX5uxP63qJ+/QqLXeN58t/hXqRHpFR/Nnhpe0lr5RbA9w6Q4d/maeujUnt/SmWI8Tov8AeQ7nJJ68rMx/rDDT3lDstPTl/MRHAYWa92NNrthZbfOAF5ST21JNXLo7Q/Lmg9dU9dd9ZXI/VFRfBXqrb4ry2+V0voBtQUMJh8RGXv1VONnplim3fR3W1te29+XO+AAAAAAAAAAAAAAAAAAAAAAAAAAAAAADmeH/ALTrd0/7GAOmOZ4f+063dP8AsYADpiHFPfUkAVpcNovenT1d75Yp37blap0fw8vytO1r5pP/AHNo2QA1f6jt8FWtHW9s2m21o2L2EoyhFKUpTaveTtfV3t3LZd27MwAAAAAAAAAAAAAAAAAAAAAAAAAAAAAAAAAHM8P/AGnW7p/2MAdMczw/9p1u6f8AYwAHTAAAAAAAAAAAAAAAAAAAAAAAAAAAAAAAAAAAAAAAAHPYLCVFxGtNwkoOMnGdvdealhEkn23o1P8Ax+aOhIsBIAAAAAAAAAAAAAAAAAAi4uQAJuLkACbi5AAm4uQAJuLkACbi5AAm4uQAJuLkACbi5AAm4uQAJuLkACbi5AAm4uQAJuLkACbi5AAm4I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31874" name="Picture 2" descr="http://t2.gstatic.com/images?q=tbn:ANd9GcREgo9Zx_BitWgZpj1_G3WwRyCYVGMQL0Tn9WuD4Cr7_0ySZxUKKQ"/>
          <p:cNvPicPr>
            <a:picLocks noChangeAspect="1" noChangeArrowheads="1"/>
          </p:cNvPicPr>
          <p:nvPr/>
        </p:nvPicPr>
        <p:blipFill>
          <a:blip r:embed="rId4" cstate="print"/>
          <a:srcRect/>
          <a:stretch>
            <a:fillRect/>
          </a:stretch>
        </p:blipFill>
        <p:spPr bwMode="auto">
          <a:xfrm>
            <a:off x="2971800" y="3200400"/>
            <a:ext cx="3714557" cy="2895600"/>
          </a:xfrm>
          <a:prstGeom prst="rect">
            <a:avLst/>
          </a:prstGeom>
          <a:noFill/>
        </p:spPr>
      </p:pic>
      <p:sp>
        <p:nvSpPr>
          <p:cNvPr id="11" name="Rectangle 10"/>
          <p:cNvSpPr/>
          <p:nvPr/>
        </p:nvSpPr>
        <p:spPr>
          <a:xfrm>
            <a:off x="3810000" y="5562600"/>
            <a:ext cx="20574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#12:</a:t>
            </a:r>
          </a:p>
          <a:p>
            <a:pPr marL="228600" indent="0">
              <a:buNone/>
            </a:pPr>
            <a:r>
              <a:rPr lang="en-US" sz="2800" dirty="0" smtClean="0">
                <a:solidFill>
                  <a:schemeClr val="bg1"/>
                </a:solidFill>
                <a:latin typeface="Arial Black" pitchFamily="34" charset="0"/>
              </a:rPr>
              <a:t>What state was at the center of the nullification crisis when it attempted to nullify the tariff legislation of 1828?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05800" cy="2286000"/>
          </a:xfrm>
        </p:spPr>
        <p:txBody>
          <a:bodyPr numCol="1">
            <a:normAutofit/>
          </a:bodyPr>
          <a:lstStyle/>
          <a:p>
            <a:pPr marL="228600" indent="0">
              <a:buNone/>
            </a:pPr>
            <a:r>
              <a:rPr lang="en-US" sz="2600" dirty="0" smtClean="0">
                <a:solidFill>
                  <a:schemeClr val="bg1"/>
                </a:solidFill>
                <a:latin typeface="Arial Black" pitchFamily="34" charset="0"/>
              </a:rPr>
              <a:t>Question #12:</a:t>
            </a:r>
          </a:p>
          <a:p>
            <a:pPr hangingPunct="0">
              <a:buNone/>
            </a:pPr>
            <a:r>
              <a:rPr lang="en-US" sz="2800" dirty="0" smtClean="0">
                <a:solidFill>
                  <a:schemeClr val="bg1"/>
                </a:solidFill>
                <a:latin typeface="Arial Black" pitchFamily="34" charset="0"/>
              </a:rPr>
              <a:t>   What recent Oscar winner made in the UK and set in the 1930’s starred Colin Firth and Geoffrey Rush? </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
        <p:nvSpPr>
          <p:cNvPr id="1219586" name="AutoShape 2" descr="data:image/jpg;base64,/9j/4AAQSkZJRgABAQAAAQABAAD/2wCEAAkGBg8QEBQUEhQQExUPERQVEBEVGBEUEhQUFBAWGBQSEhQYGygqFxkjGhISHy8gIycpLCwsFR8xNTErNSgrLCkBCQoKDQcGDQ4IGSkYEhgpKSkpKSkpKSkpKSkpKSkpKSkpKSkpKSkpKSkpKSkpKSkpKSkpKSkpKSkpKSkpKSkpKf/AABEIAMwA9wMBIgACEQEDEQH/xAAbAAEAAgMBAQAAAAAAAAAAAAAAAQQDBQYCB//EAD8QAAIBAgQCBwYCCQMFAQAAAAABAgMRBBIhMQVBBhNRcYGRsRQiMmGhwSNCBxU1Q1JicrPRgrLhM2OSwvEk/8QAFAEBAAAAAAAAAAAAAAAAAAAAAP/EABQRAQAAAAAAAAAAAAAAAAAAAAD/2gAMAwEAAhEDEQA/APuIAAAAAAAAAAAAAAAAAAAAAAAAAAAAAAAAAAAAAAAAAAAAAAAAAAAAAAAAAAAAAAAAAAAAAAAAAAAAAAAAAAAAAAAAAAAAAAAAAAAAAAAAAAAAACvWdVP3UmtNOfzvdo8+2tfFFr083ZfUC0DDHFwfO3fdLzZjnTne8ZaPZctu2zvzAtAq9dVW8b/NX+1/RGvxnSqlTr0qDjVlUrqclGKi8kIL3qlT3tI3cYrS7ckkgN0DxCtF7NP5c/I9XAkHnOr2ur9nM9XAAAAAAAAAAAAAAAAAAAAAAAAAAAAAAAsABjlh4Pkr9q0fmjXyiot6Thruu/dvT/cy7Ww7k7qTVu+30a18THlqx5qXlfy09WBz3S3j2LwmGdfDxo11SvKtGrJ02qSi3KUL7tac3otmzS9DcbOpiZV8ZRrdfjaMambq37NQoRX4OG6yT+Kz6xx1u6ivrEy9KMTDE4jqZdU6dHK8VBupd1FKM6FLLGylmkm5XbWWFt2jDD9IuDlRcutqUZdbKCotZsRKcZXajSpyvK7e7sm3vowO0xOJw6T11jvFfFy2hLTnfY1PEekdHDwc5VYRoyhZTc1Tak73tr7z1XwJtWem19HCnxXG3lRp08JB/v6uSeIlrolQjLJFrd53J+huOH/o4w1Op1tWVTE1rL/9FdynUT5uLzLJ8strAaWj0lx+MajgqLmlG8cXib0aeX+ONHNnqp6WvaO+nZ1PQ/gNbB4aNOpVlVlmnOTkrWc5N5YrNLLFXsknY2SpVYqyaaS0/wDj+8ifapR+KNvnr/yl5gWweYSuk9VdJ2e/iegAAAAAAAAAAAA8VnK3u2v872+ZgVaqt4X7n9tQLQKvtyW8ZR71p9TJDFwfPzuvUDMDzGaezT7tT0AAK9TBpu95J/J+l9vADO0VvY5LapPx1Hs01tN+Kv8AVi9Zcoy7t/sBGWsucZd6t6f5J6+ot4X+af21KzqV09b77WTXdovuYK3SOnTz9ZOlHqo5ql5Rjkj/ABTu/dXegLmI4rCCvNVFdqKWVttykkkktd34buxgo1qLUslVrI7TvK2V5VL3725Si7t6pp8ynhulFKqpTo1IVYJpXi4yim0rQzaK/wDq523KXHakcVCrh5UozzQacakK1KlNpq98RCE7W00i1JNbrkGwpcfjKtOlCeeVOKk80XCLTe8JNJTtdXcW/iXaUOK4yvKcZKriaSUb9VGEXTqrX3M6pycZPR3zOy5bnPcL/R9KdDqcRiXRo8sJgfw6Wrv+LVlmnWb/AJrG9wHAXhYThh5QgrWoU1C0IvX35bym3eLd5LSFla7kBz1SnWrYyGGlVlgqWIw7mpUoRdavOnK1ajGs1+G1Fwekbyu3qmmdPgegPDqU41KOeNaCS6/rasqslorVLy95NK1rbaKxr+knCq+IpWWSNalONXCVE/hxEL5FK8r5Zr8N6L4l2GbgvSWGJoQq5JxzJqcVf8OcbqpCTlzjJNAdPguH5NW9c0nokk83bzfmXjRYLjFOOie7Wa6lpotc22i+/M3FLFU5/DKEu5p+gGUAAAAAAAAAxVqTltJx7uffz8mgMphrKpdZXG3O+9++z0MfUVVtPwa+7uM1ZcoPuuvUB1lVbxT7tPv9h7XJbwl4XfqkPaZrenLw19AsfDmpR71/gCY4+HzX19LmRYqH8SXfp6nn2mnLmvHT1Co03so+FvVAZk0eJUIPdLvsr+ZieAhyuvnz+tyPZJLacvG7+6AmeAg+1fO9/W5Hskl8M5eN39L2+h5qUazTWdarfRPwsjD1Ndc35/5l9vACxlrLnF9+/wBEvU81MRVS+FX7dX9I39TCsRXW6b71/wAI8y4u47xT+UczenYldgeljqi3t47/AG9DHi+kdGgk68oUlJ2TnOME32LNa5XxPSmjGUYOVOE6ibUKklCVlzVOVnJ/LQ5XivDcVxN5JUMNRoxldV8RGniav9VGhT9yH+uUnrbUDtIcepTipU/fUouSaay5VvK6vddyZxmJ6zFVanURozq4jPGrTxUatOhTiqeGUlKDWao7RovLtLPey2N1wzoLgadWNerOtisRB6V69WUpXttGmmoxXyynvAYeH6yrKyStUslov+hgOwChw/8ARbh3TjHGVJ4pQXuUI3w+Dp31fVYek0ub1k23udTDgtKKSgsiSSSjZWS2WltPEzPh8eV13P7sLCzW1SXjq/r/AIArz4VLlK/fr9ZKRXnQnCSTu+do5tVfVaN9v8JujzOnGW6T70mBzPHsB7RRdOnXr4Wbd1Up5L6bxknZyi7668lqjiMJgeI4DFYb8ek446qqeMz5+pniV8NRNK8KlanBe9s6kZXvofWZYWHZbubS8kaXpR0WWKwtWlBxUqkbQctFGSkpQqXgk80ZJST/AMgXPYrN5qcZ6c1Frv5u/h5mKrgMNL46bV91eSVuaytrTwLOCwuIhThGdRVJxhFTnbIpSS1lZ5rXeu5lz1Va8U9Ve1tr73zfbyAyrFQ7bd94+pljNPbUxvDQ/hXetH5oxvAxvdNpp3vo3v2tN/UCyAAAAAAAAAAAAAxyw8H+WPkjHLAU3y+r+5YAFX2K205rx08lYdTVW00+9JfZloAVc9Zfli+7T1ZrOkHSqOBpKpVo4iac4wtRg6kry2bWlly31bSN6V+IcPpYim6dWKnCXxRd1z7Vt4AcjxX9J2FpZYLM607KOFp5KuJzS2jJRlkpvvk38ih+rcVxBxniquHwcIu8YQdOtjUn216itQb/AO3E7bh3AcLhoZKNGlTglbLGMVfv018TJPhNB/u4L+lZX5xsBpuFdAeGUHnp0YufOvKU6lZ3Vneo3fVeBen0aocs8dtmm9NtZJ38T3Po9QvdKUXe9023e3817eB5fBZr4K9ZaWWZuS37E0gPD4DJfDWmt9HeX/t9jQYTB11jqsYyg5LPdu6TXU4DsWjOieFxkXpVhJX2lFR0t8ou/maHA1cRHH1nkhOdqmaMXlVuowGzkwNvCeMg7uGdJvaVr6aXvKTt3K5nXG2vjo1ltsrrX5uxP63qJ+/QqLXeN58t/hXqRHpFR/Nnhpe0lr5RbA9w6Q4d/maeujUnt/SmWI8Tov8AeQ7nJJ68rMx/rDDT3lDstPTl/MRHAYWa92NNrthZbfOAF5ST21JNXLo7Q/Lmg9dU9dd9ZXI/VFRfBXqrb4ry2+V0voBtQUMJh8RGXv1VONnplim3fR3W1te29+XO+AAAAAAAAAAAAAAAAAAAAAAAAAAAAAADmeH/ALTrd0/7GAOmOZ4f+063dP8AsYADpiHFPfUkAVpcNovenT1d75Yp37blap0fw8vytO1r5pP/AHNo2QA1f6jt8FWtHW9s2m21o2L2EoyhFKUpTaveTtfV3t3LZd27MwAAAAAAAAAAAAAAAAAAAAAAAAAAAAAAAAAHM8P/AGnW7p/2MAdMczw/9p1u6f8AYwAHTAAAAAAAAAAAAAAAAAAAAAAAAAAAAAAAAAAAAAAAAHPYLCVFxGtNwkoOMnGdvdealhEkn23o1P8Ax+aOhIsBIAAAAAAAAAAAAAAAAAAi4uQAJuLkACbi5AAm4uQAJuLkACbi5AAm4uQAJuLkACbi5AAm4uQAJuLkACbi5AAm4uQAJuLkACbi5AAm4I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31874" name="Picture 2" descr="http://t2.gstatic.com/images?q=tbn:ANd9GcREgo9Zx_BitWgZpj1_G3WwRyCYVGMQL0Tn9WuD4Cr7_0ySZxUKKQ"/>
          <p:cNvPicPr>
            <a:picLocks noChangeAspect="1" noChangeArrowheads="1"/>
          </p:cNvPicPr>
          <p:nvPr/>
        </p:nvPicPr>
        <p:blipFill>
          <a:blip r:embed="rId4" cstate="print"/>
          <a:srcRect/>
          <a:stretch>
            <a:fillRect/>
          </a:stretch>
        </p:blipFill>
        <p:spPr bwMode="auto">
          <a:xfrm>
            <a:off x="2971800" y="3200400"/>
            <a:ext cx="3714557" cy="2895600"/>
          </a:xfrm>
          <a:prstGeom prst="rect">
            <a:avLst/>
          </a:prstGeom>
          <a:noFill/>
        </p:spPr>
      </p:pic>
      <p:sp>
        <p:nvSpPr>
          <p:cNvPr id="11" name="Rectangle 10"/>
          <p:cNvSpPr/>
          <p:nvPr/>
        </p:nvSpPr>
        <p:spPr>
          <a:xfrm>
            <a:off x="3810000" y="5562600"/>
            <a:ext cx="20574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advTm="3000"/>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Tree>
  </p:cSld>
  <p:clrMapOvr>
    <a:masterClrMapping/>
  </p:clrMapOvr>
  <p:transition advClick="0" advTm="60000"/>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Tree>
  </p:cSld>
  <p:clrMapOvr>
    <a:masterClrMapping/>
  </p:clrMapOvr>
  <p:transition advClick="0" advTm="60000"/>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Tree>
  </p:cSld>
  <p:clrMapOvr>
    <a:masterClrMapping/>
  </p:clrMapOvr>
  <p:transition advClick="0" advTm="50000"/>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10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Tree>
  </p:cSld>
  <p:clrMapOvr>
    <a:masterClrMapping/>
  </p:clrMapOvr>
  <p:transition advClick="0" advTm="10000"/>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TIME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Pencils Down.</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Answer sheets will now be collected.</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92500"/>
          </a:bodyPr>
          <a:lstStyle/>
          <a:p>
            <a:pPr marL="228600" indent="0">
              <a:buNone/>
            </a:pPr>
            <a:r>
              <a:rPr lang="en-US" sz="2600" dirty="0" smtClean="0">
                <a:solidFill>
                  <a:schemeClr val="bg1"/>
                </a:solidFill>
                <a:latin typeface="Arial Black" pitchFamily="34" charset="0"/>
              </a:rPr>
              <a:t>Answers for Movies and Television questions follow on next slide.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Advance once all answer sheets have been collected.</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Group C Students may return to their team.</a:t>
            </a:r>
          </a:p>
          <a:p>
            <a:pPr marL="228600" indent="0">
              <a:buNone/>
            </a:pPr>
            <a:r>
              <a:rPr lang="en-US" sz="2600" dirty="0" smtClean="0">
                <a:solidFill>
                  <a:schemeClr val="bg1"/>
                </a:solidFill>
                <a:latin typeface="Arial Black" pitchFamily="34" charset="0"/>
              </a:rPr>
              <a:t>Group D Students may be seated.</a:t>
            </a:r>
          </a:p>
          <a:p>
            <a:pPr marL="228600" indent="0">
              <a:buNone/>
            </a:pPr>
            <a:r>
              <a:rPr lang="en-US" sz="2600" dirty="0" smtClean="0">
                <a:solidFill>
                  <a:schemeClr val="bg1"/>
                </a:solidFill>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77500" lnSpcReduction="20000"/>
          </a:bodyPr>
          <a:lstStyle/>
          <a:p>
            <a:pPr marL="228600" indent="0">
              <a:buNone/>
            </a:pPr>
            <a:r>
              <a:rPr lang="en-US" sz="2600" dirty="0" smtClean="0">
                <a:solidFill>
                  <a:schemeClr val="bg1"/>
                </a:solidFill>
                <a:latin typeface="Arial Black" pitchFamily="34" charset="0"/>
              </a:rPr>
              <a:t>Answers</a:t>
            </a:r>
          </a:p>
          <a:p>
            <a:pPr marL="742950" indent="-514350">
              <a:buAutoNum type="arabicParenR"/>
            </a:pPr>
            <a:r>
              <a:rPr lang="en-US" sz="2600" dirty="0" smtClean="0">
                <a:solidFill>
                  <a:schemeClr val="bg1"/>
                </a:solidFill>
                <a:latin typeface="Arial Black" pitchFamily="34" charset="0"/>
              </a:rPr>
              <a:t>Dennis Franz</a:t>
            </a:r>
          </a:p>
          <a:p>
            <a:pPr marL="742950" indent="-514350">
              <a:buAutoNum type="arabicParenR"/>
            </a:pPr>
            <a:r>
              <a:rPr lang="en-US" sz="2600" dirty="0" smtClean="0">
                <a:solidFill>
                  <a:schemeClr val="bg1"/>
                </a:solidFill>
                <a:latin typeface="Arial Black" pitchFamily="34" charset="0"/>
              </a:rPr>
              <a:t>All in the Family</a:t>
            </a:r>
          </a:p>
          <a:p>
            <a:pPr marL="742950" indent="-514350">
              <a:buAutoNum type="arabicParenR"/>
            </a:pPr>
            <a:r>
              <a:rPr lang="en-US" sz="2600" dirty="0" smtClean="0">
                <a:solidFill>
                  <a:schemeClr val="bg1"/>
                </a:solidFill>
                <a:latin typeface="Arial Black" pitchFamily="34" charset="0"/>
              </a:rPr>
              <a:t>Clint Eastwood</a:t>
            </a:r>
          </a:p>
          <a:p>
            <a:pPr marL="742950" indent="-514350">
              <a:buAutoNum type="arabicParenR"/>
            </a:pPr>
            <a:r>
              <a:rPr lang="en-US" sz="2600" dirty="0" smtClean="0">
                <a:solidFill>
                  <a:schemeClr val="bg1"/>
                </a:solidFill>
                <a:latin typeface="Arial Black" pitchFamily="34" charset="0"/>
              </a:rPr>
              <a:t>Meryl </a:t>
            </a:r>
            <a:r>
              <a:rPr lang="en-US" sz="2600" dirty="0" err="1" smtClean="0">
                <a:solidFill>
                  <a:schemeClr val="bg1"/>
                </a:solidFill>
                <a:latin typeface="Arial Black" pitchFamily="34" charset="0"/>
              </a:rPr>
              <a:t>Streep</a:t>
            </a:r>
            <a:endParaRPr lang="en-US" sz="2600" dirty="0" smtClean="0">
              <a:solidFill>
                <a:schemeClr val="bg1"/>
              </a:solidFill>
              <a:latin typeface="Arial Black" pitchFamily="34" charset="0"/>
            </a:endParaRPr>
          </a:p>
          <a:p>
            <a:pPr marL="742950" indent="-514350">
              <a:buAutoNum type="arabicParenR"/>
            </a:pPr>
            <a:r>
              <a:rPr lang="en-US" sz="2600" dirty="0" smtClean="0">
                <a:solidFill>
                  <a:schemeClr val="bg1"/>
                </a:solidFill>
                <a:latin typeface="Arial Black" pitchFamily="34" charset="0"/>
              </a:rPr>
              <a:t>The Office</a:t>
            </a:r>
          </a:p>
          <a:p>
            <a:pPr marL="742950" indent="-514350">
              <a:buAutoNum type="arabicParenR"/>
            </a:pPr>
            <a:r>
              <a:rPr lang="en-US" sz="2600" dirty="0" smtClean="0">
                <a:solidFill>
                  <a:schemeClr val="bg1"/>
                </a:solidFill>
                <a:latin typeface="Arial Black" pitchFamily="34" charset="0"/>
              </a:rPr>
              <a:t>The Lion King</a:t>
            </a:r>
          </a:p>
          <a:p>
            <a:pPr marL="742950" indent="-514350">
              <a:buAutoNum type="arabicParenR"/>
            </a:pPr>
            <a:r>
              <a:rPr lang="en-US" sz="2600" dirty="0" smtClean="0">
                <a:solidFill>
                  <a:schemeClr val="bg1"/>
                </a:solidFill>
                <a:latin typeface="Arial Black" pitchFamily="34" charset="0"/>
              </a:rPr>
              <a:t>Danny </a:t>
            </a:r>
            <a:r>
              <a:rPr lang="en-US" sz="2600" dirty="0" err="1" smtClean="0">
                <a:solidFill>
                  <a:schemeClr val="bg1"/>
                </a:solidFill>
                <a:latin typeface="Arial Black" pitchFamily="34" charset="0"/>
              </a:rPr>
              <a:t>Elfman</a:t>
            </a:r>
            <a:endParaRPr lang="en-US" sz="2600" dirty="0" smtClean="0">
              <a:solidFill>
                <a:schemeClr val="bg1"/>
              </a:solidFill>
              <a:latin typeface="Arial Black" pitchFamily="34" charset="0"/>
            </a:endParaRPr>
          </a:p>
          <a:p>
            <a:pPr marL="742950" indent="-514350">
              <a:buAutoNum type="arabicParenR"/>
            </a:pPr>
            <a:r>
              <a:rPr lang="en-US" sz="2600" dirty="0" smtClean="0">
                <a:solidFill>
                  <a:schemeClr val="bg1"/>
                </a:solidFill>
                <a:latin typeface="Arial Black" pitchFamily="34" charset="0"/>
              </a:rPr>
              <a:t>Roots</a:t>
            </a:r>
          </a:p>
          <a:p>
            <a:pPr marL="742950" indent="-514350">
              <a:buAutoNum type="arabicParenR"/>
            </a:pPr>
            <a:r>
              <a:rPr lang="en-US" sz="2600" dirty="0" smtClean="0">
                <a:solidFill>
                  <a:schemeClr val="bg1"/>
                </a:solidFill>
                <a:latin typeface="Arial Black" pitchFamily="34" charset="0"/>
              </a:rPr>
              <a:t>1950’s</a:t>
            </a:r>
          </a:p>
          <a:p>
            <a:pPr marL="742950" indent="-514350">
              <a:buAutoNum type="arabicParenR"/>
            </a:pPr>
            <a:r>
              <a:rPr lang="en-US" sz="2600" dirty="0" smtClean="0">
                <a:solidFill>
                  <a:schemeClr val="bg1"/>
                </a:solidFill>
                <a:latin typeface="Arial Black" pitchFamily="34" charset="0"/>
              </a:rPr>
              <a:t>West Side Story</a:t>
            </a:r>
          </a:p>
          <a:p>
            <a:pPr marL="742950" indent="-514350">
              <a:buAutoNum type="arabicParenR"/>
            </a:pPr>
            <a:r>
              <a:rPr lang="en-US" sz="2600" dirty="0" smtClean="0">
                <a:solidFill>
                  <a:schemeClr val="bg1"/>
                </a:solidFill>
                <a:latin typeface="Arial Black" pitchFamily="34" charset="0"/>
              </a:rPr>
              <a:t>James Cameron</a:t>
            </a:r>
          </a:p>
          <a:p>
            <a:pPr marL="742950" indent="-514350">
              <a:buAutoNum type="arabicParenR"/>
            </a:pPr>
            <a:r>
              <a:rPr lang="en-US" sz="2600" dirty="0" smtClean="0">
                <a:solidFill>
                  <a:schemeClr val="bg1"/>
                </a:solidFill>
                <a:latin typeface="Arial Black" pitchFamily="34" charset="0"/>
              </a:rPr>
              <a:t>The King’s Speech</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Movies &amp; Television</a:t>
            </a:r>
            <a:endParaRPr lang="en-US" sz="3600" dirty="0"/>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Group D Students are seated and ready to begin.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#1:</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What Aztec emperor first thought Cortes was a god and agreed to give him a share of the empire's existing gold supply? </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#12:</a:t>
            </a:r>
          </a:p>
          <a:p>
            <a:pPr marL="228600" indent="0">
              <a:buNone/>
            </a:pPr>
            <a:r>
              <a:rPr lang="en-US" sz="2800" dirty="0" smtClean="0">
                <a:solidFill>
                  <a:schemeClr val="bg1"/>
                </a:solidFill>
                <a:latin typeface="Arial Black" pitchFamily="34" charset="0"/>
              </a:rPr>
              <a:t>What state was at the center of the nullification crisis when it attempted to nullify the tariff legislation of 1828?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3000"/>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#1:</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What Aztec emperor first thought Cortes was a god and agreed to give him a share of the empire's existing gold supply? </a:t>
            </a:r>
          </a:p>
          <a:p>
            <a:pPr lvl="0" hangingPunct="0">
              <a:buNone/>
            </a:pPr>
            <a:endParaRPr lang="en-US" sz="2800" dirty="0" smtClean="0">
              <a:solidFill>
                <a:schemeClr val="bg1"/>
              </a:solidFill>
              <a:latin typeface="Arial Black" pitchFamily="34" charset="0"/>
            </a:endParaRP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3000"/>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a:bodyPr>
          <a:lstStyle/>
          <a:p>
            <a:pPr marL="228600" indent="0">
              <a:buNone/>
            </a:pPr>
            <a:r>
              <a:rPr lang="en-US" sz="2600" dirty="0" smtClean="0">
                <a:solidFill>
                  <a:schemeClr val="bg1"/>
                </a:solidFill>
                <a:latin typeface="Arial Black" pitchFamily="34" charset="0"/>
              </a:rPr>
              <a:t>Question #2:</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The golden age of what empire was led by Shah </a:t>
            </a:r>
            <a:r>
              <a:rPr lang="en-US" sz="2800" dirty="0" err="1" smtClean="0">
                <a:solidFill>
                  <a:schemeClr val="bg1"/>
                </a:solidFill>
                <a:latin typeface="Arial Black" pitchFamily="34" charset="0"/>
              </a:rPr>
              <a:t>Abbas</a:t>
            </a:r>
            <a:r>
              <a:rPr lang="en-US" sz="2800" dirty="0" smtClean="0">
                <a:solidFill>
                  <a:schemeClr val="bg1"/>
                </a:solidFill>
                <a:latin typeface="Arial Black" pitchFamily="34" charset="0"/>
              </a:rPr>
              <a:t>, who took the throne in 1587? </a:t>
            </a: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a:bodyPr>
          <a:lstStyle/>
          <a:p>
            <a:pPr marL="228600" indent="0">
              <a:buNone/>
            </a:pPr>
            <a:r>
              <a:rPr lang="en-US" sz="2600" dirty="0" smtClean="0">
                <a:solidFill>
                  <a:schemeClr val="bg1"/>
                </a:solidFill>
                <a:latin typeface="Arial Black" pitchFamily="34" charset="0"/>
              </a:rPr>
              <a:t>Question #2:</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The golden age of what empire was led by Shah </a:t>
            </a:r>
            <a:r>
              <a:rPr lang="en-US" sz="2800" dirty="0" err="1" smtClean="0">
                <a:solidFill>
                  <a:schemeClr val="bg1"/>
                </a:solidFill>
                <a:latin typeface="Arial Black" pitchFamily="34" charset="0"/>
              </a:rPr>
              <a:t>Abbas</a:t>
            </a:r>
            <a:r>
              <a:rPr lang="en-US" sz="2800" dirty="0" smtClean="0">
                <a:solidFill>
                  <a:schemeClr val="bg1"/>
                </a:solidFill>
                <a:latin typeface="Arial Black" pitchFamily="34" charset="0"/>
              </a:rPr>
              <a:t>, who took the throne in 1587? </a:t>
            </a:r>
          </a:p>
          <a:p>
            <a:pPr hangingPunct="0">
              <a:buNone/>
            </a:pPr>
            <a:endParaRPr lang="en-US" sz="2800" dirty="0" smtClean="0">
              <a:solidFill>
                <a:schemeClr val="bg1"/>
              </a:solidFill>
              <a:latin typeface="Arial Black" pitchFamily="34" charset="0"/>
            </a:endParaRP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3000"/>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#3:</a:t>
            </a:r>
          </a:p>
          <a:p>
            <a:pPr marL="228600" indent="0">
              <a:buNone/>
            </a:pPr>
            <a:endParaRPr lang="en-US" sz="2600" dirty="0" smtClean="0">
              <a:solidFill>
                <a:schemeClr val="bg1"/>
              </a:solidFill>
              <a:latin typeface="Arial Black" pitchFamily="34" charset="0"/>
            </a:endParaRPr>
          </a:p>
          <a:p>
            <a:pPr hangingPunct="0">
              <a:buNone/>
            </a:pPr>
            <a:r>
              <a:rPr lang="en-US" sz="2800" dirty="0" smtClean="0">
                <a:latin typeface="Arial Black" pitchFamily="34" charset="0"/>
              </a:rPr>
              <a:t>   </a:t>
            </a:r>
            <a:r>
              <a:rPr lang="en-US" sz="2800" dirty="0" smtClean="0">
                <a:solidFill>
                  <a:schemeClr val="bg1"/>
                </a:solidFill>
                <a:latin typeface="Arial Black" pitchFamily="34" charset="0"/>
              </a:rPr>
              <a:t>What act was enacted by the English Parliament in 1765, only to be repealed a year later after protests from American colonists? </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#3:</a:t>
            </a:r>
          </a:p>
          <a:p>
            <a:pPr marL="228600" indent="0">
              <a:buNone/>
            </a:pPr>
            <a:endParaRPr lang="en-US" sz="2600" dirty="0" smtClean="0">
              <a:solidFill>
                <a:schemeClr val="bg1"/>
              </a:solidFill>
              <a:latin typeface="Arial Black" pitchFamily="34" charset="0"/>
            </a:endParaRPr>
          </a:p>
          <a:p>
            <a:pPr hangingPunct="0">
              <a:buNone/>
            </a:pPr>
            <a:r>
              <a:rPr lang="en-US" sz="2800" dirty="0" smtClean="0">
                <a:latin typeface="Arial Black" pitchFamily="34" charset="0"/>
              </a:rPr>
              <a:t>   </a:t>
            </a:r>
            <a:r>
              <a:rPr lang="en-US" sz="2800" dirty="0" smtClean="0">
                <a:solidFill>
                  <a:schemeClr val="bg1"/>
                </a:solidFill>
                <a:latin typeface="Arial Black" pitchFamily="34" charset="0"/>
              </a:rPr>
              <a:t>What act was enacted by the English Parliament in 1765, only to be repealed a year later after protests from American colonists? </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3000"/>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fontScale="92500" lnSpcReduction="10000"/>
          </a:bodyPr>
          <a:lstStyle/>
          <a:p>
            <a:pPr marL="228600" indent="0">
              <a:buNone/>
            </a:pPr>
            <a:r>
              <a:rPr lang="en-US" sz="2600" dirty="0" smtClean="0">
                <a:solidFill>
                  <a:schemeClr val="bg1"/>
                </a:solidFill>
                <a:latin typeface="Arial Black" pitchFamily="34" charset="0"/>
              </a:rPr>
              <a:t>Question #4:</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In 1882, Henry Stanly signed treaties with local chiefs of the Congo River Valley to give control of their land to what European country? </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fontScale="92500" lnSpcReduction="10000"/>
          </a:bodyPr>
          <a:lstStyle/>
          <a:p>
            <a:pPr marL="228600" indent="0">
              <a:buNone/>
            </a:pPr>
            <a:r>
              <a:rPr lang="en-US" sz="2600" dirty="0" smtClean="0">
                <a:solidFill>
                  <a:schemeClr val="bg1"/>
                </a:solidFill>
                <a:latin typeface="Arial Black" pitchFamily="34" charset="0"/>
              </a:rPr>
              <a:t>Question #4:</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In 1882, Henry Stanly signed treaties with local chiefs of the Congo River Valley to give control of their land to what European country? </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3000"/>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a:bodyPr>
          <a:lstStyle/>
          <a:p>
            <a:pPr marL="228600" indent="0">
              <a:buNone/>
            </a:pPr>
            <a:r>
              <a:rPr lang="en-US" sz="2600" dirty="0" smtClean="0">
                <a:solidFill>
                  <a:schemeClr val="bg1"/>
                </a:solidFill>
                <a:latin typeface="Arial Black" pitchFamily="34" charset="0"/>
              </a:rPr>
              <a:t>Question #5:</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To disguise their exact plans, the Allies in 1944 planned a fake invasion of what French seaport? </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a:bodyPr>
          <a:lstStyle/>
          <a:p>
            <a:pPr marL="228600" indent="0">
              <a:buNone/>
            </a:pPr>
            <a:r>
              <a:rPr lang="en-US" sz="2600" dirty="0" smtClean="0">
                <a:solidFill>
                  <a:schemeClr val="bg1"/>
                </a:solidFill>
                <a:latin typeface="Arial Black" pitchFamily="34" charset="0"/>
              </a:rPr>
              <a:t>Question #5:</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To disguise their exact plans, the Allies in 1944 planned a fake invasion of what French seaport? </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3000"/>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#6:</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Whose 1066 invasion of England from France set in motion the events that led to the end of feudalism? </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Tree>
  </p:cSld>
  <p:clrMapOvr>
    <a:masterClrMapping/>
  </p:clrMapOvr>
  <p:transition advClick="0" advTm="60000"/>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#6:</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Whose 1066 invasion of England from France set in motion the events that led to the end of feudalism? </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3000"/>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#7:</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Who wrote </a:t>
            </a:r>
            <a:r>
              <a:rPr lang="en-US" sz="2800" i="1" dirty="0" smtClean="0">
                <a:solidFill>
                  <a:schemeClr val="bg1"/>
                </a:solidFill>
                <a:latin typeface="Arial Black" pitchFamily="34" charset="0"/>
              </a:rPr>
              <a:t>An Essay Concerning Human Understanding </a:t>
            </a:r>
            <a:r>
              <a:rPr lang="en-US" sz="2800" dirty="0" smtClean="0">
                <a:solidFill>
                  <a:schemeClr val="bg1"/>
                </a:solidFill>
                <a:latin typeface="Arial Black" pitchFamily="34" charset="0"/>
              </a:rPr>
              <a:t>in 1689, describing how the mind learns about the world? </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#7:</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Who wrote </a:t>
            </a:r>
            <a:r>
              <a:rPr lang="en-US" sz="2800" i="1" dirty="0" smtClean="0">
                <a:solidFill>
                  <a:schemeClr val="bg1"/>
                </a:solidFill>
                <a:latin typeface="Arial Black" pitchFamily="34" charset="0"/>
              </a:rPr>
              <a:t>An Essay Concerning Human Understanding </a:t>
            </a:r>
            <a:r>
              <a:rPr lang="en-US" sz="2800" dirty="0" smtClean="0">
                <a:solidFill>
                  <a:schemeClr val="bg1"/>
                </a:solidFill>
                <a:latin typeface="Arial Black" pitchFamily="34" charset="0"/>
              </a:rPr>
              <a:t>in 1689, describing how the mind learns about the world? </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3000"/>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#8:</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What Catholic reformer's book </a:t>
            </a:r>
            <a:r>
              <a:rPr lang="en-US" sz="2800" i="1" dirty="0" smtClean="0">
                <a:solidFill>
                  <a:schemeClr val="bg1"/>
                </a:solidFill>
                <a:latin typeface="Arial Black" pitchFamily="34" charset="0"/>
              </a:rPr>
              <a:t>Spiritual Exercises </a:t>
            </a:r>
            <a:r>
              <a:rPr lang="en-US" sz="2800" dirty="0" smtClean="0">
                <a:solidFill>
                  <a:schemeClr val="bg1"/>
                </a:solidFill>
                <a:latin typeface="Arial Black" pitchFamily="34" charset="0"/>
              </a:rPr>
              <a:t>led the Pope to create an order whose members were known as Jesuits? </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#8:</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What Catholic reformer's book </a:t>
            </a:r>
            <a:r>
              <a:rPr lang="en-US" sz="2800" i="1" dirty="0" smtClean="0">
                <a:solidFill>
                  <a:schemeClr val="bg1"/>
                </a:solidFill>
                <a:latin typeface="Arial Black" pitchFamily="34" charset="0"/>
              </a:rPr>
              <a:t>Spiritual Exercises </a:t>
            </a:r>
            <a:r>
              <a:rPr lang="en-US" sz="2800" dirty="0" smtClean="0">
                <a:solidFill>
                  <a:schemeClr val="bg1"/>
                </a:solidFill>
                <a:latin typeface="Arial Black" pitchFamily="34" charset="0"/>
              </a:rPr>
              <a:t>led the Pope to create an order whose members were known as Jesuits? </a:t>
            </a:r>
          </a:p>
          <a:p>
            <a:pPr lvl="0" hangingPunct="0">
              <a:buNone/>
            </a:pPr>
            <a:endParaRPr lang="en-US" sz="2800" dirty="0" smtClean="0">
              <a:solidFill>
                <a:schemeClr val="bg1"/>
              </a:solidFill>
              <a:latin typeface="Arial Black" pitchFamily="34" charset="0"/>
            </a:endParaRP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3000"/>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a:bodyPr>
          <a:lstStyle/>
          <a:p>
            <a:pPr marL="228600" indent="0">
              <a:buNone/>
            </a:pPr>
            <a:r>
              <a:rPr lang="en-US" sz="2600" dirty="0" smtClean="0">
                <a:solidFill>
                  <a:schemeClr val="bg1"/>
                </a:solidFill>
                <a:latin typeface="Arial Black" pitchFamily="34" charset="0"/>
              </a:rPr>
              <a:t>Question #9:</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What was the name of Germany's new Democratic Republic setup in 1919? </a:t>
            </a: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a:bodyPr>
          <a:lstStyle/>
          <a:p>
            <a:pPr marL="228600" indent="0">
              <a:buNone/>
            </a:pPr>
            <a:r>
              <a:rPr lang="en-US" sz="2600" dirty="0" smtClean="0">
                <a:solidFill>
                  <a:schemeClr val="bg1"/>
                </a:solidFill>
                <a:latin typeface="Arial Black" pitchFamily="34" charset="0"/>
              </a:rPr>
              <a:t>Question #9:</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What was the name of Germany's new Democratic Republic setup in 1919? </a:t>
            </a: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3000"/>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#10:</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What Chinese leader gained power in the 1970's and eventually crushed the 1989 protests in Tiananmen Square? </a:t>
            </a: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#10:</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What Chinese leader gained power in the 1970's and eventually crushed the 1989 protests in Tiananmen Square? </a:t>
            </a: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3000"/>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fontScale="92500" lnSpcReduction="10000"/>
          </a:bodyPr>
          <a:lstStyle/>
          <a:p>
            <a:pPr marL="228600" indent="0">
              <a:buNone/>
            </a:pPr>
            <a:r>
              <a:rPr lang="en-US" sz="2600" dirty="0" smtClean="0">
                <a:solidFill>
                  <a:schemeClr val="bg1"/>
                </a:solidFill>
                <a:latin typeface="Arial Black" pitchFamily="34" charset="0"/>
              </a:rPr>
              <a:t>Question #11:</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In his attempts to Westernize Russia, what czar introduced potatoes, started its first newspaper, and had women attend social gatherings? </a:t>
            </a: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Tree>
  </p:cSld>
  <p:clrMapOvr>
    <a:masterClrMapping/>
  </p:clrMapOvr>
  <p:transition advClick="0" advTm="60000"/>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fontScale="92500" lnSpcReduction="10000"/>
          </a:bodyPr>
          <a:lstStyle/>
          <a:p>
            <a:pPr marL="228600" indent="0">
              <a:buNone/>
            </a:pPr>
            <a:r>
              <a:rPr lang="en-US" sz="2600" dirty="0" smtClean="0">
                <a:solidFill>
                  <a:schemeClr val="bg1"/>
                </a:solidFill>
                <a:latin typeface="Arial Black" pitchFamily="34" charset="0"/>
              </a:rPr>
              <a:t>Question #11:</a:t>
            </a:r>
          </a:p>
          <a:p>
            <a:pPr marL="228600" indent="0">
              <a:buNone/>
            </a:pPr>
            <a:endParaRPr lang="en-US" sz="2600" dirty="0" smtClean="0">
              <a:solidFill>
                <a:schemeClr val="bg1"/>
              </a:solidFill>
              <a:latin typeface="Arial Black" pitchFamily="34" charset="0"/>
            </a:endParaRPr>
          </a:p>
          <a:p>
            <a:pPr hangingPunct="0">
              <a:buNone/>
            </a:pPr>
            <a:r>
              <a:rPr lang="en-US" sz="2800" dirty="0" smtClean="0">
                <a:solidFill>
                  <a:schemeClr val="bg1"/>
                </a:solidFill>
                <a:latin typeface="Arial Black" pitchFamily="34" charset="0"/>
              </a:rPr>
              <a:t>   In his attempts to Westernize Russia, what czar introduced potatoes, started its first newspaper, and had women attend social gatherings? </a:t>
            </a:r>
          </a:p>
          <a:p>
            <a:pPr hangingPunct="0">
              <a:buNone/>
            </a:pP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3000"/>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#12:</a:t>
            </a:r>
          </a:p>
          <a:p>
            <a:pPr marL="228600" indent="0">
              <a:buNone/>
            </a:pPr>
            <a:endParaRPr lang="en-US" sz="2600" dirty="0" smtClean="0">
              <a:solidFill>
                <a:schemeClr val="bg1"/>
              </a:solidFill>
              <a:latin typeface="Arial Black" pitchFamily="34" charset="0"/>
            </a:endParaRPr>
          </a:p>
          <a:p>
            <a:pPr hangingPunct="0">
              <a:buNone/>
            </a:pPr>
            <a:r>
              <a:rPr lang="en-US" sz="2800" dirty="0" smtClean="0"/>
              <a:t>    </a:t>
            </a:r>
            <a:r>
              <a:rPr lang="en-US" sz="2800" dirty="0" smtClean="0">
                <a:solidFill>
                  <a:schemeClr val="bg1"/>
                </a:solidFill>
                <a:latin typeface="Arial Black" pitchFamily="34" charset="0"/>
              </a:rPr>
              <a:t>What South African President, who was elected in 1989, legalized the ANC and released Nelson </a:t>
            </a:r>
            <a:r>
              <a:rPr lang="en-US" sz="2800" dirty="0" err="1" smtClean="0">
                <a:solidFill>
                  <a:schemeClr val="bg1"/>
                </a:solidFill>
                <a:latin typeface="Arial Black" pitchFamily="34" charset="0"/>
              </a:rPr>
              <a:t>Mendela</a:t>
            </a:r>
            <a:r>
              <a:rPr lang="en-US" sz="2800" dirty="0" smtClean="0">
                <a:solidFill>
                  <a:schemeClr val="bg1"/>
                </a:solidFill>
                <a:latin typeface="Arial Black" pitchFamily="34" charset="0"/>
              </a:rPr>
              <a:t> from prison? </a:t>
            </a: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2514600"/>
          </a:xfrm>
        </p:spPr>
        <p:txBody>
          <a:bodyPr numCol="1">
            <a:normAutofit lnSpcReduction="10000"/>
          </a:bodyPr>
          <a:lstStyle/>
          <a:p>
            <a:pPr marL="228600" indent="0">
              <a:buNone/>
            </a:pPr>
            <a:r>
              <a:rPr lang="en-US" sz="2600" dirty="0" smtClean="0">
                <a:solidFill>
                  <a:schemeClr val="bg1"/>
                </a:solidFill>
                <a:latin typeface="Arial Black" pitchFamily="34" charset="0"/>
              </a:rPr>
              <a:t>Question #12:</a:t>
            </a:r>
          </a:p>
          <a:p>
            <a:pPr marL="228600" indent="0">
              <a:buNone/>
            </a:pPr>
            <a:endParaRPr lang="en-US" sz="2600" dirty="0" smtClean="0">
              <a:solidFill>
                <a:schemeClr val="bg1"/>
              </a:solidFill>
              <a:latin typeface="Arial Black" pitchFamily="34" charset="0"/>
            </a:endParaRPr>
          </a:p>
          <a:p>
            <a:pPr hangingPunct="0">
              <a:buNone/>
            </a:pPr>
            <a:r>
              <a:rPr lang="en-US" sz="2800" dirty="0" smtClean="0"/>
              <a:t>    </a:t>
            </a:r>
            <a:r>
              <a:rPr lang="en-US" sz="2800" dirty="0" smtClean="0">
                <a:solidFill>
                  <a:schemeClr val="bg1"/>
                </a:solidFill>
                <a:latin typeface="Arial Black" pitchFamily="34" charset="0"/>
              </a:rPr>
              <a:t>What South African President, who was elected in 1989, legalized the ANC and released Nelson </a:t>
            </a:r>
            <a:r>
              <a:rPr lang="en-US" sz="2800" dirty="0" err="1" smtClean="0">
                <a:solidFill>
                  <a:schemeClr val="bg1"/>
                </a:solidFill>
                <a:latin typeface="Arial Black" pitchFamily="34" charset="0"/>
              </a:rPr>
              <a:t>Mendela</a:t>
            </a:r>
            <a:r>
              <a:rPr lang="en-US" sz="2800" dirty="0" smtClean="0">
                <a:solidFill>
                  <a:schemeClr val="bg1"/>
                </a:solidFill>
                <a:latin typeface="Arial Black" pitchFamily="34" charset="0"/>
              </a:rPr>
              <a:t> from prison? </a:t>
            </a:r>
            <a:endParaRPr lang="en-US" sz="2800" dirty="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3000"/>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60000"/>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60000"/>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50000"/>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10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advClick="0" advTm="10000"/>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TIME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Pencils Down.</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Answer sheets will now be collected.</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92500"/>
          </a:bodyPr>
          <a:lstStyle/>
          <a:p>
            <a:pPr marL="228600" indent="0">
              <a:buNone/>
            </a:pPr>
            <a:r>
              <a:rPr lang="en-US" sz="2600" dirty="0" smtClean="0">
                <a:solidFill>
                  <a:schemeClr val="bg1"/>
                </a:solidFill>
                <a:latin typeface="Arial Black" pitchFamily="34" charset="0"/>
              </a:rPr>
              <a:t>Answers for World History questions follow on next slide.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Advance once all answer sheets have been collected.</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Group D Students may return to their team.</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77500" lnSpcReduction="20000"/>
          </a:bodyPr>
          <a:lstStyle/>
          <a:p>
            <a:pPr marL="228600" indent="0">
              <a:buNone/>
            </a:pPr>
            <a:r>
              <a:rPr lang="en-US" sz="2600" dirty="0" smtClean="0">
                <a:solidFill>
                  <a:schemeClr val="bg1"/>
                </a:solidFill>
                <a:latin typeface="Arial Black" pitchFamily="34" charset="0"/>
              </a:rPr>
              <a:t>Answers</a:t>
            </a:r>
          </a:p>
          <a:p>
            <a:pPr marL="742950" indent="-514350">
              <a:buAutoNum type="arabicParenR"/>
            </a:pPr>
            <a:r>
              <a:rPr lang="en-US" sz="2600" dirty="0" smtClean="0">
                <a:solidFill>
                  <a:schemeClr val="bg1"/>
                </a:solidFill>
                <a:latin typeface="Arial Black" pitchFamily="34" charset="0"/>
              </a:rPr>
              <a:t>Montezuma II</a:t>
            </a:r>
          </a:p>
          <a:p>
            <a:pPr marL="742950" indent="-514350">
              <a:buAutoNum type="arabicParenR"/>
            </a:pPr>
            <a:r>
              <a:rPr lang="en-US" sz="2600" dirty="0" err="1" smtClean="0">
                <a:solidFill>
                  <a:schemeClr val="bg1"/>
                </a:solidFill>
                <a:latin typeface="Arial Black" pitchFamily="34" charset="0"/>
              </a:rPr>
              <a:t>Safevids</a:t>
            </a:r>
            <a:endParaRPr lang="en-US" sz="2600" dirty="0" smtClean="0">
              <a:solidFill>
                <a:schemeClr val="bg1"/>
              </a:solidFill>
              <a:latin typeface="Arial Black" pitchFamily="34" charset="0"/>
            </a:endParaRPr>
          </a:p>
          <a:p>
            <a:pPr marL="742950" indent="-514350">
              <a:buAutoNum type="arabicParenR"/>
            </a:pPr>
            <a:r>
              <a:rPr lang="en-US" sz="2600" dirty="0" smtClean="0">
                <a:solidFill>
                  <a:schemeClr val="bg1"/>
                </a:solidFill>
                <a:latin typeface="Arial Black" pitchFamily="34" charset="0"/>
              </a:rPr>
              <a:t>Stamp Act</a:t>
            </a:r>
          </a:p>
          <a:p>
            <a:pPr marL="742950" indent="-514350">
              <a:buAutoNum type="arabicParenR"/>
            </a:pPr>
            <a:r>
              <a:rPr lang="en-US" sz="2600" dirty="0" smtClean="0">
                <a:solidFill>
                  <a:schemeClr val="bg1"/>
                </a:solidFill>
                <a:latin typeface="Arial Black" pitchFamily="34" charset="0"/>
              </a:rPr>
              <a:t>Belgium</a:t>
            </a:r>
          </a:p>
          <a:p>
            <a:pPr marL="742950" indent="-514350">
              <a:buAutoNum type="arabicParenR"/>
            </a:pPr>
            <a:r>
              <a:rPr lang="en-US" sz="2600" dirty="0" smtClean="0">
                <a:solidFill>
                  <a:schemeClr val="bg1"/>
                </a:solidFill>
                <a:latin typeface="Arial Black" pitchFamily="34" charset="0"/>
              </a:rPr>
              <a:t>Calais</a:t>
            </a:r>
          </a:p>
          <a:p>
            <a:pPr marL="742950" indent="-514350">
              <a:buAutoNum type="arabicParenR"/>
            </a:pPr>
            <a:r>
              <a:rPr lang="en-US" sz="2600" dirty="0" smtClean="0">
                <a:solidFill>
                  <a:schemeClr val="bg1"/>
                </a:solidFill>
                <a:latin typeface="Arial Black" pitchFamily="34" charset="0"/>
              </a:rPr>
              <a:t>William, Duke of Normandy</a:t>
            </a:r>
          </a:p>
          <a:p>
            <a:pPr marL="742950" indent="-514350">
              <a:buAutoNum type="arabicParenR"/>
            </a:pPr>
            <a:r>
              <a:rPr lang="en-US" sz="2600" dirty="0" smtClean="0">
                <a:solidFill>
                  <a:schemeClr val="bg1"/>
                </a:solidFill>
                <a:latin typeface="Arial Black" pitchFamily="34" charset="0"/>
              </a:rPr>
              <a:t>John Locke</a:t>
            </a:r>
          </a:p>
          <a:p>
            <a:pPr marL="742950" indent="-514350">
              <a:buAutoNum type="arabicParenR"/>
            </a:pPr>
            <a:r>
              <a:rPr lang="en-US" sz="2600" dirty="0" smtClean="0">
                <a:solidFill>
                  <a:schemeClr val="bg1"/>
                </a:solidFill>
                <a:latin typeface="Arial Black" pitchFamily="34" charset="0"/>
              </a:rPr>
              <a:t>Ignatius of Loyola</a:t>
            </a:r>
          </a:p>
          <a:p>
            <a:pPr marL="742950" indent="-514350">
              <a:buAutoNum type="arabicParenR"/>
            </a:pPr>
            <a:r>
              <a:rPr lang="en-US" sz="2600" dirty="0" smtClean="0">
                <a:solidFill>
                  <a:schemeClr val="bg1"/>
                </a:solidFill>
                <a:latin typeface="Arial Black" pitchFamily="34" charset="0"/>
              </a:rPr>
              <a:t>Weimar Republic</a:t>
            </a:r>
          </a:p>
          <a:p>
            <a:pPr marL="742950" indent="-514350">
              <a:buAutoNum type="arabicParenR"/>
            </a:pPr>
            <a:r>
              <a:rPr lang="en-US" sz="2600" dirty="0" smtClean="0">
                <a:solidFill>
                  <a:schemeClr val="bg1"/>
                </a:solidFill>
                <a:latin typeface="Arial Black" pitchFamily="34" charset="0"/>
              </a:rPr>
              <a:t>Deng </a:t>
            </a:r>
            <a:r>
              <a:rPr lang="en-US" sz="2600" dirty="0" err="1" smtClean="0">
                <a:solidFill>
                  <a:schemeClr val="bg1"/>
                </a:solidFill>
                <a:latin typeface="Arial Black" pitchFamily="34" charset="0"/>
              </a:rPr>
              <a:t>Xiaopeng</a:t>
            </a:r>
            <a:endParaRPr lang="en-US" sz="2600" dirty="0" smtClean="0">
              <a:solidFill>
                <a:schemeClr val="bg1"/>
              </a:solidFill>
              <a:latin typeface="Arial Black" pitchFamily="34" charset="0"/>
            </a:endParaRPr>
          </a:p>
          <a:p>
            <a:pPr marL="742950" indent="-514350">
              <a:buAutoNum type="arabicParenR"/>
            </a:pPr>
            <a:r>
              <a:rPr lang="en-US" sz="2600" dirty="0" smtClean="0">
                <a:solidFill>
                  <a:schemeClr val="bg1"/>
                </a:solidFill>
                <a:latin typeface="Arial Black" pitchFamily="34" charset="0"/>
              </a:rPr>
              <a:t>Peter the Great</a:t>
            </a:r>
          </a:p>
          <a:p>
            <a:pPr marL="742950" indent="-514350">
              <a:buAutoNum type="arabicParenR"/>
            </a:pPr>
            <a:r>
              <a:rPr lang="en-US" sz="2600" dirty="0" smtClean="0">
                <a:solidFill>
                  <a:schemeClr val="bg1"/>
                </a:solidFill>
                <a:latin typeface="Arial Black" pitchFamily="34" charset="0"/>
              </a:rPr>
              <a:t>F. W. de Clerk</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World History</a:t>
            </a:r>
            <a:endParaRPr lang="en-US" sz="36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Tree>
  </p:cSld>
  <p:clrMapOvr>
    <a:masterClrMapping/>
  </p:clrMapOvr>
  <p:transition advClick="0" advTm="50000"/>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End of Session</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Scores will be posted as soon as they are ready.</a:t>
            </a:r>
          </a:p>
          <a:p>
            <a:pPr marL="228600" indent="0">
              <a:buNone/>
            </a:pPr>
            <a:endParaRPr lang="en-US" sz="2600" dirty="0" smtClean="0">
              <a:solidFill>
                <a:schemeClr val="bg1"/>
              </a:solidFill>
              <a:latin typeface="Arial Black" pitchFamily="34" charset="0"/>
            </a:endParaRPr>
          </a:p>
          <a:p>
            <a:pPr marL="228600" indent="0">
              <a:buNone/>
            </a:pPr>
            <a:endParaRPr lang="en-US" sz="2600" dirty="0" smtClean="0">
              <a:solidFill>
                <a:schemeClr val="bg1"/>
              </a:solidFill>
              <a:latin typeface="Arial Black" pitchFamily="34" charset="0"/>
            </a:endParaRPr>
          </a:p>
          <a:p>
            <a:pPr marL="228600" indent="0">
              <a:lnSpc>
                <a:spcPct val="150000"/>
              </a:lnSpc>
              <a:buNone/>
            </a:pPr>
            <a:r>
              <a:rPr lang="en-US" sz="1800" dirty="0" smtClean="0">
                <a:solidFill>
                  <a:schemeClr val="bg1"/>
                </a:solidFill>
                <a:latin typeface="Arial Black" pitchFamily="34" charset="0"/>
              </a:rPr>
              <a:t>Thanks to Paul Holloman, Paul Smith, Ike Smith, Scott Plaster, Dan Eckert, Claudia </a:t>
            </a:r>
            <a:r>
              <a:rPr lang="en-US" sz="1800" dirty="0" err="1" smtClean="0">
                <a:solidFill>
                  <a:schemeClr val="bg1"/>
                </a:solidFill>
                <a:latin typeface="Arial Black" pitchFamily="34" charset="0"/>
              </a:rPr>
              <a:t>Haun</a:t>
            </a:r>
            <a:r>
              <a:rPr lang="en-US" sz="1800" dirty="0" smtClean="0">
                <a:solidFill>
                  <a:schemeClr val="bg1"/>
                </a:solidFill>
                <a:latin typeface="Arial Black" pitchFamily="34" charset="0"/>
              </a:rPr>
              <a:t>, Jason Kline, and Leon Pfeiffer for their assistance in preparing the competition.</a:t>
            </a:r>
            <a:r>
              <a:rPr lang="en-US" sz="2600" dirty="0" smtClean="0">
                <a:solidFill>
                  <a:schemeClr val="bg1"/>
                </a:solidFill>
                <a:latin typeface="Arial Black" pitchFamily="34" charset="0"/>
              </a:rPr>
              <a:t>		</a:t>
            </a:r>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2"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10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Tree>
  </p:cSld>
  <p:clrMapOvr>
    <a:masterClrMapping/>
  </p:clrMapOvr>
  <p:transition advClick="0" advTm="1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TIME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Pencils Down.</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Answer sheets will now be collected.</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92500"/>
          </a:bodyPr>
          <a:lstStyle/>
          <a:p>
            <a:pPr marL="228600" indent="0">
              <a:buNone/>
            </a:pPr>
            <a:r>
              <a:rPr lang="en-US" sz="2600" dirty="0" smtClean="0">
                <a:solidFill>
                  <a:schemeClr val="bg1"/>
                </a:solidFill>
                <a:latin typeface="Arial Black" pitchFamily="34" charset="0"/>
              </a:rPr>
              <a:t>Answers for US History questions follow on next slide.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Advance once all answer sheets have been collected.</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Group A Students may return to their team.</a:t>
            </a:r>
          </a:p>
          <a:p>
            <a:pPr marL="228600" indent="0">
              <a:buNone/>
            </a:pPr>
            <a:r>
              <a:rPr lang="en-US" sz="2600" dirty="0" smtClean="0">
                <a:solidFill>
                  <a:schemeClr val="bg1"/>
                </a:solidFill>
                <a:latin typeface="Arial Black" pitchFamily="34" charset="0"/>
              </a:rPr>
              <a:t>Group B Students may be seated.</a:t>
            </a:r>
          </a:p>
          <a:p>
            <a:pPr marL="228600" indent="0">
              <a:buNone/>
            </a:pPr>
            <a:r>
              <a:rPr lang="en-US" sz="2600" dirty="0" smtClean="0">
                <a:solidFill>
                  <a:schemeClr val="bg1"/>
                </a:solidFill>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54102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6 Minutes Remaining</a:t>
            </a:r>
            <a:endParaRPr lang="en-US" dirty="0">
              <a:solidFill>
                <a:schemeClr val="bg1"/>
              </a:solidFill>
              <a:latin typeface="Arial Black" pitchFamily="34" charset="0"/>
            </a:endParaRPr>
          </a:p>
        </p:txBody>
      </p:sp>
      <p:sp>
        <p:nvSpPr>
          <p:cNvPr id="10" name="Content Placeholder 2"/>
          <p:cNvSpPr>
            <a:spLocks noGrp="1"/>
          </p:cNvSpPr>
          <p:nvPr>
            <p:ph idx="1"/>
          </p:nvPr>
        </p:nvSpPr>
        <p:spPr>
          <a:xfrm>
            <a:off x="457200" y="1600200"/>
            <a:ext cx="8229600" cy="4038599"/>
          </a:xfrm>
        </p:spPr>
        <p:txBody>
          <a:bodyPr numCol="2">
            <a:normAutofit lnSpcReduction="10000"/>
          </a:bodyPr>
          <a:lstStyle/>
          <a:p>
            <a:pPr marL="571500">
              <a:buNone/>
            </a:pPr>
            <a:r>
              <a:rPr lang="en-US" sz="2200" dirty="0" smtClean="0">
                <a:solidFill>
                  <a:srgbClr val="FF0000"/>
                </a:solidFill>
                <a:latin typeface="Arial Black" pitchFamily="34" charset="0"/>
              </a:rPr>
              <a:t>Group A</a:t>
            </a:r>
          </a:p>
          <a:p>
            <a:pPr marL="571500" indent="-223838">
              <a:buNone/>
            </a:pPr>
            <a:r>
              <a:rPr lang="en-US" sz="2400" dirty="0" smtClean="0">
                <a:solidFill>
                  <a:srgbClr val="FF0000"/>
                </a:solidFill>
                <a:latin typeface="Arial" pitchFamily="34" charset="0"/>
                <a:cs typeface="Arial" pitchFamily="34" charset="0"/>
              </a:rPr>
              <a:t>1) US History</a:t>
            </a:r>
          </a:p>
          <a:p>
            <a:pPr marL="571500" indent="-223838">
              <a:buNone/>
            </a:pPr>
            <a:r>
              <a:rPr lang="en-US" sz="2400" dirty="0" smtClean="0">
                <a:solidFill>
                  <a:srgbClr val="FF0000"/>
                </a:solidFill>
                <a:latin typeface="Arial" pitchFamily="34" charset="0"/>
                <a:cs typeface="Arial" pitchFamily="34" charset="0"/>
              </a:rPr>
              <a:t>5) Literature</a:t>
            </a:r>
          </a:p>
          <a:p>
            <a:pPr marL="571500" indent="-223838">
              <a:buNone/>
            </a:pPr>
            <a:r>
              <a:rPr lang="en-US" sz="2400" dirty="0" smtClean="0">
                <a:solidFill>
                  <a:srgbClr val="FF0000"/>
                </a:solidFill>
                <a:latin typeface="Arial" pitchFamily="34" charset="0"/>
                <a:cs typeface="Arial" pitchFamily="34" charset="0"/>
              </a:rPr>
              <a:t>9) Algebra / Geometry</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FFFF00"/>
                </a:solidFill>
                <a:latin typeface="Arial Black" pitchFamily="34" charset="0"/>
              </a:rPr>
              <a:t>Group C</a:t>
            </a:r>
          </a:p>
          <a:p>
            <a:pPr marL="571500" indent="-223838">
              <a:buNone/>
            </a:pPr>
            <a:r>
              <a:rPr lang="en-US" sz="2400" dirty="0" smtClean="0">
                <a:solidFill>
                  <a:srgbClr val="FFFF00"/>
                </a:solidFill>
                <a:latin typeface="Arial" pitchFamily="34" charset="0"/>
                <a:cs typeface="Arial" pitchFamily="34" charset="0"/>
              </a:rPr>
              <a:t>3) Physical Science</a:t>
            </a:r>
          </a:p>
          <a:p>
            <a:pPr marL="571500" indent="-223838">
              <a:buNone/>
            </a:pPr>
            <a:r>
              <a:rPr lang="en-US" sz="2400" dirty="0" smtClean="0">
                <a:solidFill>
                  <a:srgbClr val="FFFF00"/>
                </a:solidFill>
                <a:latin typeface="Arial" pitchFamily="34" charset="0"/>
                <a:cs typeface="Arial" pitchFamily="34" charset="0"/>
              </a:rPr>
              <a:t>7) Calculus / Trig.</a:t>
            </a:r>
          </a:p>
          <a:p>
            <a:pPr marL="571500" indent="-223838">
              <a:buNone/>
            </a:pPr>
            <a:r>
              <a:rPr lang="en-US" sz="2400" dirty="0" smtClean="0">
                <a:solidFill>
                  <a:srgbClr val="FFFF00"/>
                </a:solidFill>
                <a:latin typeface="Arial" pitchFamily="34" charset="0"/>
                <a:cs typeface="Arial" pitchFamily="34" charset="0"/>
              </a:rPr>
              <a:t>11) Movies &amp; Television</a:t>
            </a:r>
          </a:p>
          <a:p>
            <a:pPr lvl="1"/>
            <a:endParaRPr lang="en-US" sz="2400" dirty="0" smtClean="0">
              <a:solidFill>
                <a:schemeClr val="bg1"/>
              </a:solidFill>
            </a:endParaRPr>
          </a:p>
          <a:p>
            <a:pPr marL="571500">
              <a:buNone/>
            </a:pPr>
            <a:r>
              <a:rPr lang="en-US" sz="2200" dirty="0" smtClean="0">
                <a:latin typeface="Arial Black" pitchFamily="34" charset="0"/>
              </a:rPr>
              <a:t>Group B</a:t>
            </a:r>
          </a:p>
          <a:p>
            <a:pPr marL="571500">
              <a:buNone/>
            </a:pPr>
            <a:r>
              <a:rPr lang="en-US" sz="2400" dirty="0" smtClean="0">
                <a:latin typeface="Arial" pitchFamily="34" charset="0"/>
                <a:cs typeface="Arial" pitchFamily="34" charset="0"/>
              </a:rPr>
              <a:t>2) Visual Arts</a:t>
            </a:r>
          </a:p>
          <a:p>
            <a:pPr marL="571500">
              <a:buNone/>
            </a:pPr>
            <a:r>
              <a:rPr lang="en-US" sz="2400" dirty="0" smtClean="0">
                <a:latin typeface="Arial" pitchFamily="34" charset="0"/>
                <a:cs typeface="Arial" pitchFamily="34" charset="0"/>
              </a:rPr>
              <a:t>6) Word Problems</a:t>
            </a:r>
          </a:p>
          <a:p>
            <a:pPr marL="571500">
              <a:buNone/>
            </a:pPr>
            <a:r>
              <a:rPr lang="en-US" sz="2400" dirty="0" smtClean="0">
                <a:latin typeface="Arial" pitchFamily="34" charset="0"/>
                <a:cs typeface="Arial" pitchFamily="34" charset="0"/>
              </a:rPr>
              <a:t>10) Grammar / Composition</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400" dirty="0" smtClean="0">
                <a:solidFill>
                  <a:srgbClr val="002060"/>
                </a:solidFill>
                <a:latin typeface="Arial" pitchFamily="34" charset="0"/>
                <a:cs typeface="Arial" pitchFamily="34" charset="0"/>
              </a:rPr>
              <a:t>4) Life Sciences</a:t>
            </a:r>
          </a:p>
          <a:p>
            <a:pPr marL="571500" indent="-223838">
              <a:buNone/>
            </a:pPr>
            <a:r>
              <a:rPr lang="en-US" sz="2400" dirty="0" smtClean="0">
                <a:solidFill>
                  <a:srgbClr val="002060"/>
                </a:solidFill>
                <a:latin typeface="Arial" pitchFamily="34" charset="0"/>
                <a:cs typeface="Arial" pitchFamily="34" charset="0"/>
              </a:rPr>
              <a:t>8) Civics / Economics</a:t>
            </a:r>
          </a:p>
          <a:p>
            <a:pPr marL="571500" indent="-223838">
              <a:buNone/>
            </a:pPr>
            <a:r>
              <a:rPr lang="en-US" sz="2400" dirty="0" smtClean="0">
                <a:solidFill>
                  <a:srgbClr val="002060"/>
                </a:solidFill>
                <a:latin typeface="Arial" pitchFamily="34" charset="0"/>
                <a:cs typeface="Arial" pitchFamily="34" charset="0"/>
              </a:rPr>
              <a:t>12) World History</a:t>
            </a:r>
          </a:p>
          <a:p>
            <a:pPr lvl="1">
              <a:buNone/>
            </a:pPr>
            <a:endParaRPr lang="en-US" sz="2400" dirty="0" smtClean="0">
              <a:solidFill>
                <a:schemeClr val="bg1"/>
              </a:solidFill>
            </a:endParaRPr>
          </a:p>
        </p:txBody>
      </p:sp>
    </p:spTree>
  </p:cSld>
  <p:clrMapOvr>
    <a:masterClrMapping/>
  </p:clrMapOvr>
  <p:transition advClick="0" advTm="18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77500" lnSpcReduction="20000"/>
          </a:bodyPr>
          <a:lstStyle/>
          <a:p>
            <a:pPr marL="228600" indent="0">
              <a:buNone/>
            </a:pPr>
            <a:r>
              <a:rPr lang="en-US" sz="2600" dirty="0" smtClean="0">
                <a:solidFill>
                  <a:schemeClr val="bg1"/>
                </a:solidFill>
                <a:latin typeface="Arial Black" pitchFamily="34" charset="0"/>
              </a:rPr>
              <a:t>Answers</a:t>
            </a:r>
          </a:p>
          <a:p>
            <a:pPr marL="742950" indent="-514350">
              <a:buAutoNum type="arabicParenR"/>
            </a:pPr>
            <a:r>
              <a:rPr lang="en-US" sz="2600" dirty="0" smtClean="0">
                <a:solidFill>
                  <a:schemeClr val="bg1"/>
                </a:solidFill>
                <a:latin typeface="Arial Black" pitchFamily="34" charset="0"/>
              </a:rPr>
              <a:t>[Herbert] Hoover</a:t>
            </a:r>
          </a:p>
          <a:p>
            <a:pPr marL="742950" indent="-514350">
              <a:buAutoNum type="arabicParenR"/>
            </a:pPr>
            <a:r>
              <a:rPr lang="en-US" sz="2600" dirty="0" smtClean="0">
                <a:solidFill>
                  <a:schemeClr val="bg1"/>
                </a:solidFill>
                <a:latin typeface="Arial Black" pitchFamily="34" charset="0"/>
              </a:rPr>
              <a:t>Tammany Hall [Tammany Society]</a:t>
            </a:r>
          </a:p>
          <a:p>
            <a:pPr marL="742950" indent="-514350">
              <a:buAutoNum type="arabicParenR"/>
            </a:pPr>
            <a:r>
              <a:rPr lang="en-US" sz="2600" dirty="0" smtClean="0">
                <a:solidFill>
                  <a:schemeClr val="bg1"/>
                </a:solidFill>
                <a:latin typeface="Arial Black" pitchFamily="34" charset="0"/>
              </a:rPr>
              <a:t>Nevada, West Virginia (any order)</a:t>
            </a:r>
          </a:p>
          <a:p>
            <a:pPr marL="742950" indent="-514350">
              <a:buAutoNum type="arabicParenR"/>
            </a:pPr>
            <a:r>
              <a:rPr lang="en-US" sz="2600" dirty="0" smtClean="0">
                <a:solidFill>
                  <a:schemeClr val="bg1"/>
                </a:solidFill>
                <a:latin typeface="Arial Black" pitchFamily="34" charset="0"/>
              </a:rPr>
              <a:t>Mexico</a:t>
            </a:r>
          </a:p>
          <a:p>
            <a:pPr marL="742950" indent="-514350">
              <a:buAutoNum type="arabicParenR"/>
            </a:pPr>
            <a:r>
              <a:rPr lang="en-US" sz="2600" dirty="0" smtClean="0">
                <a:solidFill>
                  <a:schemeClr val="bg1"/>
                </a:solidFill>
                <a:latin typeface="Arial Black" pitchFamily="34" charset="0"/>
              </a:rPr>
              <a:t>USS Missouri</a:t>
            </a:r>
          </a:p>
          <a:p>
            <a:pPr marL="742950" indent="-514350">
              <a:buAutoNum type="arabicParenR"/>
            </a:pPr>
            <a:r>
              <a:rPr lang="en-US" sz="2600" dirty="0" smtClean="0">
                <a:solidFill>
                  <a:schemeClr val="bg1"/>
                </a:solidFill>
                <a:latin typeface="Arial Black" pitchFamily="34" charset="0"/>
              </a:rPr>
              <a:t>Alien and Sedition Acts</a:t>
            </a:r>
          </a:p>
          <a:p>
            <a:pPr marL="742950" indent="-514350">
              <a:buAutoNum type="arabicParenR"/>
            </a:pPr>
            <a:r>
              <a:rPr lang="en-US" sz="2600" dirty="0" smtClean="0">
                <a:solidFill>
                  <a:schemeClr val="bg1"/>
                </a:solidFill>
                <a:latin typeface="Arial Black" pitchFamily="34" charset="0"/>
              </a:rPr>
              <a:t>US Security Act of 1947</a:t>
            </a:r>
          </a:p>
          <a:p>
            <a:pPr marL="742950" indent="-514350">
              <a:buAutoNum type="arabicParenR"/>
            </a:pPr>
            <a:r>
              <a:rPr lang="en-US" sz="2600" dirty="0" smtClean="0">
                <a:solidFill>
                  <a:schemeClr val="bg1"/>
                </a:solidFill>
                <a:latin typeface="Arial Black" pitchFamily="34" charset="0"/>
              </a:rPr>
              <a:t>SALT</a:t>
            </a:r>
          </a:p>
          <a:p>
            <a:pPr marL="742950" indent="-514350">
              <a:buAutoNum type="arabicParenR"/>
            </a:pPr>
            <a:r>
              <a:rPr lang="en-US" sz="2600" dirty="0" smtClean="0">
                <a:solidFill>
                  <a:schemeClr val="bg1"/>
                </a:solidFill>
                <a:latin typeface="Arial Black" pitchFamily="34" charset="0"/>
              </a:rPr>
              <a:t>OJ Simpson</a:t>
            </a:r>
          </a:p>
          <a:p>
            <a:pPr marL="742950" indent="-514350">
              <a:buAutoNum type="arabicParenR"/>
            </a:pPr>
            <a:r>
              <a:rPr lang="en-US" sz="2600" dirty="0" smtClean="0">
                <a:solidFill>
                  <a:schemeClr val="bg1"/>
                </a:solidFill>
                <a:latin typeface="Arial Black" pitchFamily="34" charset="0"/>
              </a:rPr>
              <a:t>William Jennings Bryan</a:t>
            </a:r>
          </a:p>
          <a:p>
            <a:pPr marL="742950" indent="-514350">
              <a:buAutoNum type="arabicParenR"/>
            </a:pPr>
            <a:r>
              <a:rPr lang="en-US" sz="2600" dirty="0" smtClean="0">
                <a:solidFill>
                  <a:schemeClr val="bg1"/>
                </a:solidFill>
                <a:latin typeface="Arial Black" pitchFamily="34" charset="0"/>
              </a:rPr>
              <a:t>Harper’s Weekly</a:t>
            </a:r>
          </a:p>
          <a:p>
            <a:pPr marL="742950" indent="-514350">
              <a:buAutoNum type="arabicParenR"/>
            </a:pPr>
            <a:r>
              <a:rPr lang="en-US" sz="2600" dirty="0" smtClean="0">
                <a:solidFill>
                  <a:schemeClr val="bg1"/>
                </a:solidFill>
                <a:latin typeface="Arial Black" pitchFamily="34" charset="0"/>
              </a:rPr>
              <a:t>South Carolina</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Group B Students are seated and ready to begin.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572000" cy="4038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#1:</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Name the avant-garde artist who collaborated with the “Velvet Underground” music group and created the cover for its first album.</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9" name="Picture 7"/>
          <p:cNvPicPr>
            <a:picLocks noChangeAspect="1" noChangeArrowheads="1"/>
          </p:cNvPicPr>
          <p:nvPr/>
        </p:nvPicPr>
        <p:blipFill>
          <a:blip r:embed="rId4" cstate="print"/>
          <a:srcRect/>
          <a:stretch>
            <a:fillRect/>
          </a:stretch>
        </p:blipFill>
        <p:spPr bwMode="auto">
          <a:xfrm>
            <a:off x="5257800" y="1600200"/>
            <a:ext cx="3657600" cy="3657600"/>
          </a:xfrm>
          <a:prstGeom prst="rect">
            <a:avLst/>
          </a:prstGeom>
          <a:noFill/>
          <a:ln w="9525">
            <a:noFill/>
            <a:round/>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572000" cy="4038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#1:</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Name the avant-garde artist who collaborated with the “Velvet Underground” music group and created the cover for its first album.</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9" name="Picture 7"/>
          <p:cNvPicPr>
            <a:picLocks noChangeAspect="1" noChangeArrowheads="1"/>
          </p:cNvPicPr>
          <p:nvPr/>
        </p:nvPicPr>
        <p:blipFill>
          <a:blip r:embed="rId4" cstate="print"/>
          <a:srcRect/>
          <a:stretch>
            <a:fillRect/>
          </a:stretch>
        </p:blipFill>
        <p:spPr bwMode="auto">
          <a:xfrm>
            <a:off x="5257800" y="1600200"/>
            <a:ext cx="3657600" cy="3657600"/>
          </a:xfrm>
          <a:prstGeom prst="rect">
            <a:avLst/>
          </a:prstGeom>
          <a:noFill/>
          <a:ln w="9525">
            <a:noFill/>
            <a:round/>
            <a:headEnd/>
            <a:tailEnd/>
          </a:ln>
          <a:effectLst/>
        </p:spPr>
      </p:pic>
    </p:spTree>
  </p:cSld>
  <p:clrMapOvr>
    <a:masterClrMapping/>
  </p:clrMapOvr>
  <p:transition advClick="0" advTm="3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382000" cy="2133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#2:</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Name the title and American artist of the famous work depicted here. </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10" name="Picture 7"/>
          <p:cNvPicPr>
            <a:picLocks noChangeAspect="1" noChangeArrowheads="1"/>
          </p:cNvPicPr>
          <p:nvPr/>
        </p:nvPicPr>
        <p:blipFill>
          <a:blip r:embed="rId4" cstate="print"/>
          <a:srcRect/>
          <a:stretch>
            <a:fillRect/>
          </a:stretch>
        </p:blipFill>
        <p:spPr bwMode="auto">
          <a:xfrm>
            <a:off x="457200" y="3140075"/>
            <a:ext cx="4191000" cy="2803525"/>
          </a:xfrm>
          <a:prstGeom prst="rect">
            <a:avLst/>
          </a:prstGeom>
          <a:noFill/>
          <a:ln w="9525">
            <a:noFill/>
            <a:round/>
            <a:headEnd/>
            <a:tailEnd/>
          </a:ln>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382000" cy="2133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#2:</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Name the title and American artist of the famous work depicted here. </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10" name="Picture 7"/>
          <p:cNvPicPr>
            <a:picLocks noChangeAspect="1" noChangeArrowheads="1"/>
          </p:cNvPicPr>
          <p:nvPr/>
        </p:nvPicPr>
        <p:blipFill>
          <a:blip r:embed="rId4" cstate="print"/>
          <a:srcRect/>
          <a:stretch>
            <a:fillRect/>
          </a:stretch>
        </p:blipFill>
        <p:spPr bwMode="auto">
          <a:xfrm>
            <a:off x="457200" y="3140075"/>
            <a:ext cx="4191000" cy="2803525"/>
          </a:xfrm>
          <a:prstGeom prst="rect">
            <a:avLst/>
          </a:prstGeom>
          <a:noFill/>
          <a:ln w="9525">
            <a:noFill/>
            <a:round/>
            <a:headEnd/>
            <a:tailEnd/>
          </a:ln>
          <a:effectLst/>
        </p:spPr>
      </p:pic>
    </p:spTree>
  </p:cSld>
  <p:clrMapOvr>
    <a:masterClrMapping/>
  </p:clrMapOvr>
  <p:transition advClick="0" advTm="3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45720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#3:</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This term, coming from the Italian for “light-dark,” refers to the use of contrasts in light and dark in modeling and shading to portray volume in a subject.</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9" name="Picture 7"/>
          <p:cNvPicPr>
            <a:picLocks noChangeAspect="1" noChangeArrowheads="1"/>
          </p:cNvPicPr>
          <p:nvPr/>
        </p:nvPicPr>
        <p:blipFill>
          <a:blip r:embed="rId4" cstate="print"/>
          <a:srcRect/>
          <a:stretch>
            <a:fillRect/>
          </a:stretch>
        </p:blipFill>
        <p:spPr bwMode="auto">
          <a:xfrm>
            <a:off x="5638800" y="1143000"/>
            <a:ext cx="3048000" cy="4564062"/>
          </a:xfrm>
          <a:prstGeom prst="rect">
            <a:avLst/>
          </a:prstGeom>
          <a:noFill/>
          <a:ln w="9525">
            <a:noFill/>
            <a:round/>
            <a:headEnd/>
            <a:tailEnd/>
          </a:ln>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45720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#3:</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This term, coming from the Italian for “light-dark,” refers to the use of contrasts in light and dark in modeling and shading to portray volume in a subject.</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9" name="Picture 7"/>
          <p:cNvPicPr>
            <a:picLocks noChangeAspect="1" noChangeArrowheads="1"/>
          </p:cNvPicPr>
          <p:nvPr/>
        </p:nvPicPr>
        <p:blipFill>
          <a:blip r:embed="rId4" cstate="print"/>
          <a:srcRect/>
          <a:stretch>
            <a:fillRect/>
          </a:stretch>
        </p:blipFill>
        <p:spPr bwMode="auto">
          <a:xfrm>
            <a:off x="5638800" y="1143000"/>
            <a:ext cx="3048000" cy="4564062"/>
          </a:xfrm>
          <a:prstGeom prst="rect">
            <a:avLst/>
          </a:prstGeom>
          <a:noFill/>
          <a:ln w="9525">
            <a:noFill/>
            <a:round/>
            <a:headEnd/>
            <a:tailEnd/>
          </a:ln>
          <a:effectLst/>
        </p:spPr>
      </p:pic>
    </p:spTree>
  </p:cSld>
  <p:clrMapOvr>
    <a:masterClrMapping/>
  </p:clrMapOvr>
  <p:transition advClick="0" advTm="3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4582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#4:</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The contemporary novel </a:t>
            </a:r>
            <a:r>
              <a:rPr lang="en-US" sz="2400" i="1" dirty="0" smtClean="0">
                <a:solidFill>
                  <a:srgbClr val="000000"/>
                </a:solidFill>
                <a:latin typeface="Arial Black" pitchFamily="32" charset="0"/>
              </a:rPr>
              <a:t>Girl with a Pearl Earring</a:t>
            </a:r>
            <a:r>
              <a:rPr lang="en-US" sz="2400" dirty="0" smtClean="0">
                <a:solidFill>
                  <a:srgbClr val="000000"/>
                </a:solidFill>
                <a:latin typeface="Arial Black" pitchFamily="32" charset="0"/>
              </a:rPr>
              <a:t> centers around the provenance of a possible newly discovered work by a master painter who only painted a small number (around 35) of works. Name this artist.   </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4582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#4:</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The contemporary novel </a:t>
            </a:r>
            <a:r>
              <a:rPr lang="en-US" sz="2400" i="1" dirty="0" smtClean="0">
                <a:solidFill>
                  <a:srgbClr val="000000"/>
                </a:solidFill>
                <a:latin typeface="Arial Black" pitchFamily="32" charset="0"/>
              </a:rPr>
              <a:t>Girl with a Pearl Earring</a:t>
            </a:r>
            <a:r>
              <a:rPr lang="en-US" sz="2400" dirty="0" smtClean="0">
                <a:solidFill>
                  <a:srgbClr val="000000"/>
                </a:solidFill>
                <a:latin typeface="Arial Black" pitchFamily="32" charset="0"/>
              </a:rPr>
              <a:t> centers around the provenance of a possible newly discovered work by a master painter who only painted a small number (around 35) of works. Name this artist.   </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advClick="0" advTm="3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5410200"/>
            <a:ext cx="9144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3 Minutes Remaining</a:t>
            </a:r>
            <a:endParaRPr lang="en-US" dirty="0">
              <a:solidFill>
                <a:schemeClr val="bg1"/>
              </a:solidFill>
              <a:latin typeface="Arial Black" pitchFamily="34" charset="0"/>
            </a:endParaRPr>
          </a:p>
        </p:txBody>
      </p:sp>
      <p:sp>
        <p:nvSpPr>
          <p:cNvPr id="10" name="Content Placeholder 2"/>
          <p:cNvSpPr>
            <a:spLocks noGrp="1"/>
          </p:cNvSpPr>
          <p:nvPr>
            <p:ph idx="1"/>
          </p:nvPr>
        </p:nvSpPr>
        <p:spPr>
          <a:xfrm>
            <a:off x="457200" y="1600200"/>
            <a:ext cx="8229600" cy="4038599"/>
          </a:xfrm>
        </p:spPr>
        <p:txBody>
          <a:bodyPr numCol="2">
            <a:normAutofit lnSpcReduction="10000"/>
          </a:bodyPr>
          <a:lstStyle/>
          <a:p>
            <a:pPr marL="571500">
              <a:buNone/>
            </a:pPr>
            <a:r>
              <a:rPr lang="en-US" sz="2200" dirty="0" smtClean="0">
                <a:solidFill>
                  <a:srgbClr val="FF0000"/>
                </a:solidFill>
                <a:latin typeface="Arial Black" pitchFamily="34" charset="0"/>
              </a:rPr>
              <a:t>Group A</a:t>
            </a:r>
          </a:p>
          <a:p>
            <a:pPr marL="571500" indent="-223838">
              <a:buNone/>
            </a:pPr>
            <a:r>
              <a:rPr lang="en-US" sz="2400" dirty="0" smtClean="0">
                <a:solidFill>
                  <a:srgbClr val="FF0000"/>
                </a:solidFill>
                <a:latin typeface="Arial" pitchFamily="34" charset="0"/>
                <a:cs typeface="Arial" pitchFamily="34" charset="0"/>
              </a:rPr>
              <a:t>1) US History</a:t>
            </a:r>
          </a:p>
          <a:p>
            <a:pPr marL="571500" indent="-223838">
              <a:buNone/>
            </a:pPr>
            <a:r>
              <a:rPr lang="en-US" sz="2400" dirty="0" smtClean="0">
                <a:solidFill>
                  <a:srgbClr val="FF0000"/>
                </a:solidFill>
                <a:latin typeface="Arial" pitchFamily="34" charset="0"/>
                <a:cs typeface="Arial" pitchFamily="34" charset="0"/>
              </a:rPr>
              <a:t>5) Literature</a:t>
            </a:r>
          </a:p>
          <a:p>
            <a:pPr marL="571500" indent="-223838">
              <a:buNone/>
            </a:pPr>
            <a:r>
              <a:rPr lang="en-US" sz="2400" dirty="0" smtClean="0">
                <a:solidFill>
                  <a:srgbClr val="FF0000"/>
                </a:solidFill>
                <a:latin typeface="Arial" pitchFamily="34" charset="0"/>
                <a:cs typeface="Arial" pitchFamily="34" charset="0"/>
              </a:rPr>
              <a:t>9) Algebra / Geometry</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FFFF00"/>
                </a:solidFill>
                <a:latin typeface="Arial Black" pitchFamily="34" charset="0"/>
              </a:rPr>
              <a:t>Group C</a:t>
            </a:r>
          </a:p>
          <a:p>
            <a:pPr marL="571500" indent="-223838">
              <a:buNone/>
            </a:pPr>
            <a:r>
              <a:rPr lang="en-US" sz="2400" dirty="0" smtClean="0">
                <a:solidFill>
                  <a:srgbClr val="FFFF00"/>
                </a:solidFill>
                <a:latin typeface="Arial" pitchFamily="34" charset="0"/>
                <a:cs typeface="Arial" pitchFamily="34" charset="0"/>
              </a:rPr>
              <a:t>3) Physical Science</a:t>
            </a:r>
          </a:p>
          <a:p>
            <a:pPr marL="571500" indent="-223838">
              <a:buNone/>
            </a:pPr>
            <a:r>
              <a:rPr lang="en-US" sz="2400" dirty="0" smtClean="0">
                <a:solidFill>
                  <a:srgbClr val="FFFF00"/>
                </a:solidFill>
                <a:latin typeface="Arial" pitchFamily="34" charset="0"/>
                <a:cs typeface="Arial" pitchFamily="34" charset="0"/>
              </a:rPr>
              <a:t>7) Calculus / Trig.</a:t>
            </a:r>
          </a:p>
          <a:p>
            <a:pPr marL="571500" indent="-223838">
              <a:buNone/>
            </a:pPr>
            <a:r>
              <a:rPr lang="en-US" sz="2400" dirty="0" smtClean="0">
                <a:solidFill>
                  <a:srgbClr val="FFFF00"/>
                </a:solidFill>
                <a:latin typeface="Arial" pitchFamily="34" charset="0"/>
                <a:cs typeface="Arial" pitchFamily="34" charset="0"/>
              </a:rPr>
              <a:t>11) Movies &amp; Television</a:t>
            </a:r>
          </a:p>
          <a:p>
            <a:pPr lvl="1"/>
            <a:endParaRPr lang="en-US" sz="2400" dirty="0" smtClean="0">
              <a:solidFill>
                <a:schemeClr val="bg1"/>
              </a:solidFill>
            </a:endParaRPr>
          </a:p>
          <a:p>
            <a:pPr marL="571500">
              <a:buNone/>
            </a:pPr>
            <a:r>
              <a:rPr lang="en-US" sz="2200" dirty="0" smtClean="0">
                <a:latin typeface="Arial Black" pitchFamily="34" charset="0"/>
              </a:rPr>
              <a:t>Group B</a:t>
            </a:r>
          </a:p>
          <a:p>
            <a:pPr marL="571500">
              <a:buNone/>
            </a:pPr>
            <a:r>
              <a:rPr lang="en-US" sz="2400" dirty="0" smtClean="0">
                <a:latin typeface="Arial" pitchFamily="34" charset="0"/>
                <a:cs typeface="Arial" pitchFamily="34" charset="0"/>
              </a:rPr>
              <a:t>2) Visual Arts</a:t>
            </a:r>
          </a:p>
          <a:p>
            <a:pPr marL="571500">
              <a:buNone/>
            </a:pPr>
            <a:r>
              <a:rPr lang="en-US" sz="2400" dirty="0" smtClean="0">
                <a:latin typeface="Arial" pitchFamily="34" charset="0"/>
                <a:cs typeface="Arial" pitchFamily="34" charset="0"/>
              </a:rPr>
              <a:t>6) Word Problems</a:t>
            </a:r>
          </a:p>
          <a:p>
            <a:pPr marL="571500">
              <a:buNone/>
            </a:pPr>
            <a:r>
              <a:rPr lang="en-US" sz="2400" dirty="0" smtClean="0">
                <a:latin typeface="Arial" pitchFamily="34" charset="0"/>
                <a:cs typeface="Arial" pitchFamily="34" charset="0"/>
              </a:rPr>
              <a:t>10) Grammar / Composition</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400" dirty="0" smtClean="0">
                <a:solidFill>
                  <a:srgbClr val="002060"/>
                </a:solidFill>
                <a:latin typeface="Arial" pitchFamily="34" charset="0"/>
                <a:cs typeface="Arial" pitchFamily="34" charset="0"/>
              </a:rPr>
              <a:t>4) Life Sciences</a:t>
            </a:r>
          </a:p>
          <a:p>
            <a:pPr marL="571500" indent="-223838">
              <a:buNone/>
            </a:pPr>
            <a:r>
              <a:rPr lang="en-US" sz="2400" dirty="0" smtClean="0">
                <a:solidFill>
                  <a:srgbClr val="002060"/>
                </a:solidFill>
                <a:latin typeface="Arial" pitchFamily="34" charset="0"/>
                <a:cs typeface="Arial" pitchFamily="34" charset="0"/>
              </a:rPr>
              <a:t>8) Civics / Economics</a:t>
            </a:r>
          </a:p>
          <a:p>
            <a:pPr marL="571500" indent="-223838">
              <a:buNone/>
            </a:pPr>
            <a:r>
              <a:rPr lang="en-US" sz="2400" dirty="0" smtClean="0">
                <a:solidFill>
                  <a:srgbClr val="002060"/>
                </a:solidFill>
                <a:latin typeface="Arial" pitchFamily="34" charset="0"/>
                <a:cs typeface="Arial" pitchFamily="34" charset="0"/>
              </a:rPr>
              <a:t>12) World History</a:t>
            </a:r>
          </a:p>
          <a:p>
            <a:pPr lvl="1">
              <a:buNone/>
            </a:pPr>
            <a:endParaRPr lang="en-US" sz="2400" dirty="0" smtClean="0">
              <a:solidFill>
                <a:schemeClr val="bg1"/>
              </a:solidFill>
            </a:endParaRPr>
          </a:p>
        </p:txBody>
      </p:sp>
    </p:spTree>
  </p:cSld>
  <p:clrMapOvr>
    <a:masterClrMapping/>
  </p:clrMapOvr>
  <p:transition advClick="0" advTm="6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4582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#5:</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This French surrealist artist inscribed below his image, [translated] “This is not a pipe.”</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9" name="Picture 7"/>
          <p:cNvPicPr>
            <a:picLocks noChangeAspect="1" noChangeArrowheads="1"/>
          </p:cNvPicPr>
          <p:nvPr/>
        </p:nvPicPr>
        <p:blipFill>
          <a:blip r:embed="rId4" cstate="print"/>
          <a:srcRect/>
          <a:stretch>
            <a:fillRect/>
          </a:stretch>
        </p:blipFill>
        <p:spPr bwMode="auto">
          <a:xfrm>
            <a:off x="2438400" y="3124200"/>
            <a:ext cx="3886200" cy="2773362"/>
          </a:xfrm>
          <a:prstGeom prst="rect">
            <a:avLst/>
          </a:prstGeom>
          <a:noFill/>
          <a:ln w="9525">
            <a:noFill/>
            <a:round/>
            <a:headEnd/>
            <a:tailEnd/>
          </a:ln>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4582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#5:</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This French surrealist artist inscribed below his image, [translated] “This is not a pipe.”</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9" name="Picture 7"/>
          <p:cNvPicPr>
            <a:picLocks noChangeAspect="1" noChangeArrowheads="1"/>
          </p:cNvPicPr>
          <p:nvPr/>
        </p:nvPicPr>
        <p:blipFill>
          <a:blip r:embed="rId4" cstate="print"/>
          <a:srcRect/>
          <a:stretch>
            <a:fillRect/>
          </a:stretch>
        </p:blipFill>
        <p:spPr bwMode="auto">
          <a:xfrm>
            <a:off x="2438400" y="3124200"/>
            <a:ext cx="3886200" cy="2773362"/>
          </a:xfrm>
          <a:prstGeom prst="rect">
            <a:avLst/>
          </a:prstGeom>
          <a:noFill/>
          <a:ln w="9525">
            <a:noFill/>
            <a:round/>
            <a:headEnd/>
            <a:tailEnd/>
          </a:ln>
          <a:effectLst/>
        </p:spPr>
      </p:pic>
    </p:spTree>
  </p:cSld>
  <p:clrMapOvr>
    <a:masterClrMapping/>
  </p:clrMapOvr>
  <p:transition advClick="0" advTm="3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4582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#6:</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Better known for his decorative and functional items (furniture, jewelry, pottery, and glass), this American artist was also an accomplished painter.</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10" name="Picture 7"/>
          <p:cNvPicPr>
            <a:picLocks noChangeAspect="1" noChangeArrowheads="1"/>
          </p:cNvPicPr>
          <p:nvPr/>
        </p:nvPicPr>
        <p:blipFill>
          <a:blip r:embed="rId4" cstate="print"/>
          <a:srcRect/>
          <a:stretch>
            <a:fillRect/>
          </a:stretch>
        </p:blipFill>
        <p:spPr bwMode="auto">
          <a:xfrm>
            <a:off x="2590801" y="3406882"/>
            <a:ext cx="4495800" cy="2828818"/>
          </a:xfrm>
          <a:prstGeom prst="rect">
            <a:avLst/>
          </a:prstGeom>
          <a:noFill/>
          <a:ln w="9525">
            <a:noFill/>
            <a:round/>
            <a:headEnd/>
            <a:tailEnd/>
          </a:ln>
          <a:effec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4582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#6:</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Better known for his decorative and functional items (furniture, jewelry, pottery, and glass), this American artist was also an accomplished painter.</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10" name="Picture 7"/>
          <p:cNvPicPr>
            <a:picLocks noChangeAspect="1" noChangeArrowheads="1"/>
          </p:cNvPicPr>
          <p:nvPr/>
        </p:nvPicPr>
        <p:blipFill>
          <a:blip r:embed="rId4" cstate="print"/>
          <a:srcRect/>
          <a:stretch>
            <a:fillRect/>
          </a:stretch>
        </p:blipFill>
        <p:spPr bwMode="auto">
          <a:xfrm>
            <a:off x="2590801" y="3406882"/>
            <a:ext cx="4495800" cy="2828818"/>
          </a:xfrm>
          <a:prstGeom prst="rect">
            <a:avLst/>
          </a:prstGeom>
          <a:noFill/>
          <a:ln w="9525">
            <a:noFill/>
            <a:round/>
            <a:headEnd/>
            <a:tailEnd/>
          </a:ln>
          <a:effectLst/>
        </p:spPr>
      </p:pic>
    </p:spTree>
  </p:cSld>
  <p:clrMapOvr>
    <a:masterClrMapping/>
  </p:clrMapOvr>
  <p:transition advClick="0" advTm="3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4582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#7:</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This state is credited with having the first publicly funded art museum in the United States, through a $1 Million dollar allocation by its General Assembly.</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4582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#7:</a:t>
            </a:r>
          </a:p>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   This state is credited with having the first publicly funded art museum in the United States, through a $1 Million dollar allocation by its General Assembly.</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advClick="0" advTm="3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41910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#8:</a:t>
            </a:r>
          </a:p>
          <a:p>
            <a:pPr>
              <a:lnSpc>
                <a:spcPct val="118000"/>
              </a:lnSpc>
              <a:spcBef>
                <a:spcPts val="638"/>
              </a:spcBef>
              <a:spcAft>
                <a:spcPts val="1425"/>
              </a:spcAft>
              <a:buNone/>
              <a:tabLst>
                <a:tab pos="723900" algn="l"/>
                <a:tab pos="1447800" algn="l"/>
                <a:tab pos="2171700" algn="l"/>
                <a:tab pos="2895600" algn="l"/>
                <a:tab pos="3619500" algn="l"/>
              </a:tabLst>
            </a:pPr>
            <a:r>
              <a:rPr lang="en-US" sz="2400" dirty="0" smtClean="0">
                <a:solidFill>
                  <a:srgbClr val="000000"/>
                </a:solidFill>
                <a:latin typeface="Arial Black" pitchFamily="32" charset="0"/>
              </a:rPr>
              <a:t>   This invention by American portrait painter John Rand in 1841 fueled the outdoor </a:t>
            </a:r>
            <a:r>
              <a:rPr lang="en-US" sz="2400" i="1" dirty="0" err="1" smtClean="0">
                <a:solidFill>
                  <a:srgbClr val="000000"/>
                </a:solidFill>
                <a:latin typeface="Arial Black" pitchFamily="32" charset="0"/>
              </a:rPr>
              <a:t>plein</a:t>
            </a:r>
            <a:r>
              <a:rPr lang="en-US" sz="2400" i="1" dirty="0" smtClean="0">
                <a:solidFill>
                  <a:srgbClr val="000000"/>
                </a:solidFill>
                <a:latin typeface="Arial Black" pitchFamily="32" charset="0"/>
              </a:rPr>
              <a:t> air</a:t>
            </a:r>
            <a:r>
              <a:rPr lang="en-US" sz="2400" dirty="0" smtClean="0">
                <a:solidFill>
                  <a:srgbClr val="000000"/>
                </a:solidFill>
                <a:latin typeface="Arial Black" pitchFamily="32" charset="0"/>
              </a:rPr>
              <a:t> painting movement. </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9" name="Picture 7"/>
          <p:cNvPicPr>
            <a:picLocks noChangeAspect="1" noChangeArrowheads="1"/>
          </p:cNvPicPr>
          <p:nvPr/>
        </p:nvPicPr>
        <p:blipFill>
          <a:blip r:embed="rId4" cstate="print"/>
          <a:srcRect/>
          <a:stretch>
            <a:fillRect/>
          </a:stretch>
        </p:blipFill>
        <p:spPr bwMode="auto">
          <a:xfrm>
            <a:off x="4953000" y="2057400"/>
            <a:ext cx="3890963" cy="3200400"/>
          </a:xfrm>
          <a:prstGeom prst="rect">
            <a:avLst/>
          </a:prstGeom>
          <a:noFill/>
          <a:ln w="9525">
            <a:noFill/>
            <a:round/>
            <a:headEnd/>
            <a:tailEnd/>
          </a:ln>
          <a:effec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41910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#8:</a:t>
            </a:r>
          </a:p>
          <a:p>
            <a:pPr>
              <a:lnSpc>
                <a:spcPct val="118000"/>
              </a:lnSpc>
              <a:spcBef>
                <a:spcPts val="638"/>
              </a:spcBef>
              <a:spcAft>
                <a:spcPts val="1425"/>
              </a:spcAft>
              <a:buNone/>
              <a:tabLst>
                <a:tab pos="723900" algn="l"/>
                <a:tab pos="1447800" algn="l"/>
                <a:tab pos="2171700" algn="l"/>
                <a:tab pos="2895600" algn="l"/>
                <a:tab pos="3619500" algn="l"/>
              </a:tabLst>
            </a:pPr>
            <a:r>
              <a:rPr lang="en-US" sz="2400" dirty="0" smtClean="0">
                <a:solidFill>
                  <a:srgbClr val="000000"/>
                </a:solidFill>
                <a:latin typeface="Arial Black" pitchFamily="32" charset="0"/>
              </a:rPr>
              <a:t>   This invention by American portrait painter John Rand in 1841 fueled the outdoor </a:t>
            </a:r>
            <a:r>
              <a:rPr lang="en-US" sz="2400" i="1" dirty="0" err="1" smtClean="0">
                <a:solidFill>
                  <a:srgbClr val="000000"/>
                </a:solidFill>
                <a:latin typeface="Arial Black" pitchFamily="32" charset="0"/>
              </a:rPr>
              <a:t>plein</a:t>
            </a:r>
            <a:r>
              <a:rPr lang="en-US" sz="2400" i="1" dirty="0" smtClean="0">
                <a:solidFill>
                  <a:srgbClr val="000000"/>
                </a:solidFill>
                <a:latin typeface="Arial Black" pitchFamily="32" charset="0"/>
              </a:rPr>
              <a:t> air</a:t>
            </a:r>
            <a:r>
              <a:rPr lang="en-US" sz="2400" dirty="0" smtClean="0">
                <a:solidFill>
                  <a:srgbClr val="000000"/>
                </a:solidFill>
                <a:latin typeface="Arial Black" pitchFamily="32" charset="0"/>
              </a:rPr>
              <a:t> painting movement. </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9" name="Picture 7"/>
          <p:cNvPicPr>
            <a:picLocks noChangeAspect="1" noChangeArrowheads="1"/>
          </p:cNvPicPr>
          <p:nvPr/>
        </p:nvPicPr>
        <p:blipFill>
          <a:blip r:embed="rId4" cstate="print"/>
          <a:srcRect/>
          <a:stretch>
            <a:fillRect/>
          </a:stretch>
        </p:blipFill>
        <p:spPr bwMode="auto">
          <a:xfrm>
            <a:off x="4953000" y="2057400"/>
            <a:ext cx="3890963" cy="3200400"/>
          </a:xfrm>
          <a:prstGeom prst="rect">
            <a:avLst/>
          </a:prstGeom>
          <a:noFill/>
          <a:ln w="9525">
            <a:noFill/>
            <a:round/>
            <a:headEnd/>
            <a:tailEnd/>
          </a:ln>
          <a:effectLst/>
        </p:spPr>
      </p:pic>
    </p:spTree>
  </p:cSld>
  <p:clrMapOvr>
    <a:masterClrMapping/>
  </p:clrMapOvr>
  <p:transition advClick="0" advTm="3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0010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#9:</a:t>
            </a:r>
          </a:p>
          <a:p>
            <a:pPr>
              <a:lnSpc>
                <a:spcPct val="118000"/>
              </a:lnSpc>
              <a:spcBef>
                <a:spcPts val="638"/>
              </a:spcBef>
              <a:spcAft>
                <a:spcPts val="1425"/>
              </a:spcAft>
              <a:buNone/>
              <a:tabLst>
                <a:tab pos="723900" algn="l"/>
                <a:tab pos="1447800" algn="l"/>
                <a:tab pos="2171700" algn="l"/>
                <a:tab pos="2895600" algn="l"/>
                <a:tab pos="3619500" algn="l"/>
              </a:tabLst>
            </a:pPr>
            <a:r>
              <a:rPr lang="en-US" sz="2400" dirty="0" smtClean="0">
                <a:solidFill>
                  <a:srgbClr val="000000"/>
                </a:solidFill>
                <a:latin typeface="Arial Black" pitchFamily="32" charset="0"/>
              </a:rPr>
              <a:t>   A Don MacLean song from 1971 memorializes a famous artist and famous painting with lines such as “flaming flowers that brightly blaze.” Name the painting and the artist.</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0010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#9:</a:t>
            </a:r>
          </a:p>
          <a:p>
            <a:pPr>
              <a:lnSpc>
                <a:spcPct val="118000"/>
              </a:lnSpc>
              <a:spcBef>
                <a:spcPts val="638"/>
              </a:spcBef>
              <a:spcAft>
                <a:spcPts val="1425"/>
              </a:spcAft>
              <a:buNone/>
              <a:tabLst>
                <a:tab pos="723900" algn="l"/>
                <a:tab pos="1447800" algn="l"/>
                <a:tab pos="2171700" algn="l"/>
                <a:tab pos="2895600" algn="l"/>
                <a:tab pos="3619500" algn="l"/>
              </a:tabLst>
            </a:pPr>
            <a:r>
              <a:rPr lang="en-US" sz="2400" dirty="0" smtClean="0">
                <a:solidFill>
                  <a:srgbClr val="000000"/>
                </a:solidFill>
                <a:latin typeface="Arial Black" pitchFamily="32" charset="0"/>
              </a:rPr>
              <a:t>   A Don MacLean song from 1971 memorializes a famous artist and famous painting with lines such as “flaming flowers that brightly blaze.” Name the painting and the artist.</a:t>
            </a: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advClick="0" advTm="3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5410200"/>
            <a:ext cx="914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sp>
        <p:nvSpPr>
          <p:cNvPr id="10" name="Content Placeholder 2"/>
          <p:cNvSpPr>
            <a:spLocks noGrp="1"/>
          </p:cNvSpPr>
          <p:nvPr>
            <p:ph idx="1"/>
          </p:nvPr>
        </p:nvSpPr>
        <p:spPr>
          <a:xfrm>
            <a:off x="457200" y="1600200"/>
            <a:ext cx="8229600" cy="4038599"/>
          </a:xfrm>
        </p:spPr>
        <p:txBody>
          <a:bodyPr numCol="2">
            <a:normAutofit lnSpcReduction="10000"/>
          </a:bodyPr>
          <a:lstStyle/>
          <a:p>
            <a:pPr marL="571500">
              <a:buNone/>
            </a:pPr>
            <a:r>
              <a:rPr lang="en-US" sz="2200" dirty="0" smtClean="0">
                <a:solidFill>
                  <a:srgbClr val="FF0000"/>
                </a:solidFill>
                <a:latin typeface="Arial Black" pitchFamily="34" charset="0"/>
              </a:rPr>
              <a:t>Group A</a:t>
            </a:r>
          </a:p>
          <a:p>
            <a:pPr marL="571500" indent="-223838">
              <a:buNone/>
            </a:pPr>
            <a:r>
              <a:rPr lang="en-US" sz="2400" dirty="0" smtClean="0">
                <a:solidFill>
                  <a:srgbClr val="FF0000"/>
                </a:solidFill>
                <a:latin typeface="Arial" pitchFamily="34" charset="0"/>
                <a:cs typeface="Arial" pitchFamily="34" charset="0"/>
              </a:rPr>
              <a:t>1) US History</a:t>
            </a:r>
          </a:p>
          <a:p>
            <a:pPr marL="571500" indent="-223838">
              <a:buNone/>
            </a:pPr>
            <a:r>
              <a:rPr lang="en-US" sz="2400" dirty="0" smtClean="0">
                <a:solidFill>
                  <a:srgbClr val="FF0000"/>
                </a:solidFill>
                <a:latin typeface="Arial" pitchFamily="34" charset="0"/>
                <a:cs typeface="Arial" pitchFamily="34" charset="0"/>
              </a:rPr>
              <a:t>5) Literature</a:t>
            </a:r>
          </a:p>
          <a:p>
            <a:pPr marL="571500" indent="-223838">
              <a:buNone/>
            </a:pPr>
            <a:r>
              <a:rPr lang="en-US" sz="2400" dirty="0" smtClean="0">
                <a:solidFill>
                  <a:srgbClr val="FF0000"/>
                </a:solidFill>
                <a:latin typeface="Arial" pitchFamily="34" charset="0"/>
                <a:cs typeface="Arial" pitchFamily="34" charset="0"/>
              </a:rPr>
              <a:t>9) Algebra / Geometry</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FFFF00"/>
                </a:solidFill>
                <a:latin typeface="Arial Black" pitchFamily="34" charset="0"/>
              </a:rPr>
              <a:t>Group C</a:t>
            </a:r>
          </a:p>
          <a:p>
            <a:pPr marL="571500" indent="-223838">
              <a:buNone/>
            </a:pPr>
            <a:r>
              <a:rPr lang="en-US" sz="2400" dirty="0" smtClean="0">
                <a:solidFill>
                  <a:srgbClr val="FFFF00"/>
                </a:solidFill>
                <a:latin typeface="Arial" pitchFamily="34" charset="0"/>
                <a:cs typeface="Arial" pitchFamily="34" charset="0"/>
              </a:rPr>
              <a:t>3) Physical Science</a:t>
            </a:r>
          </a:p>
          <a:p>
            <a:pPr marL="571500" indent="-223838">
              <a:buNone/>
            </a:pPr>
            <a:r>
              <a:rPr lang="en-US" sz="2400" dirty="0" smtClean="0">
                <a:solidFill>
                  <a:srgbClr val="FFFF00"/>
                </a:solidFill>
                <a:latin typeface="Arial" pitchFamily="34" charset="0"/>
                <a:cs typeface="Arial" pitchFamily="34" charset="0"/>
              </a:rPr>
              <a:t>7) Calculus / Trig.</a:t>
            </a:r>
          </a:p>
          <a:p>
            <a:pPr marL="571500" indent="-223838">
              <a:buNone/>
            </a:pPr>
            <a:r>
              <a:rPr lang="en-US" sz="2400" dirty="0" smtClean="0">
                <a:solidFill>
                  <a:srgbClr val="FFFF00"/>
                </a:solidFill>
                <a:latin typeface="Arial" pitchFamily="34" charset="0"/>
                <a:cs typeface="Arial" pitchFamily="34" charset="0"/>
              </a:rPr>
              <a:t>11) Movies &amp; Television</a:t>
            </a:r>
          </a:p>
          <a:p>
            <a:pPr lvl="1"/>
            <a:endParaRPr lang="en-US" sz="2400" dirty="0" smtClean="0">
              <a:solidFill>
                <a:schemeClr val="bg1"/>
              </a:solidFill>
            </a:endParaRPr>
          </a:p>
          <a:p>
            <a:pPr marL="571500">
              <a:buNone/>
            </a:pPr>
            <a:r>
              <a:rPr lang="en-US" sz="2200" dirty="0" smtClean="0">
                <a:latin typeface="Arial Black" pitchFamily="34" charset="0"/>
              </a:rPr>
              <a:t>Group B</a:t>
            </a:r>
          </a:p>
          <a:p>
            <a:pPr marL="571500">
              <a:buNone/>
            </a:pPr>
            <a:r>
              <a:rPr lang="en-US" sz="2400" dirty="0" smtClean="0">
                <a:latin typeface="Arial" pitchFamily="34" charset="0"/>
                <a:cs typeface="Arial" pitchFamily="34" charset="0"/>
              </a:rPr>
              <a:t>2) Visual Arts</a:t>
            </a:r>
          </a:p>
          <a:p>
            <a:pPr marL="571500">
              <a:buNone/>
            </a:pPr>
            <a:r>
              <a:rPr lang="en-US" sz="2400" dirty="0" smtClean="0">
                <a:latin typeface="Arial" pitchFamily="34" charset="0"/>
                <a:cs typeface="Arial" pitchFamily="34" charset="0"/>
              </a:rPr>
              <a:t>6) Word Problems</a:t>
            </a:r>
          </a:p>
          <a:p>
            <a:pPr marL="571500">
              <a:buNone/>
            </a:pPr>
            <a:r>
              <a:rPr lang="en-US" sz="2400" dirty="0" smtClean="0">
                <a:latin typeface="Arial" pitchFamily="34" charset="0"/>
                <a:cs typeface="Arial" pitchFamily="34" charset="0"/>
              </a:rPr>
              <a:t>10) Grammar / Composition</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400" dirty="0" smtClean="0">
                <a:solidFill>
                  <a:srgbClr val="002060"/>
                </a:solidFill>
                <a:latin typeface="Arial" pitchFamily="34" charset="0"/>
                <a:cs typeface="Arial" pitchFamily="34" charset="0"/>
              </a:rPr>
              <a:t>4) Life Sciences</a:t>
            </a:r>
          </a:p>
          <a:p>
            <a:pPr marL="571500" indent="-223838">
              <a:buNone/>
            </a:pPr>
            <a:r>
              <a:rPr lang="en-US" sz="2400" dirty="0" smtClean="0">
                <a:solidFill>
                  <a:srgbClr val="002060"/>
                </a:solidFill>
                <a:latin typeface="Arial" pitchFamily="34" charset="0"/>
                <a:cs typeface="Arial" pitchFamily="34" charset="0"/>
              </a:rPr>
              <a:t>8) Civics / Economics</a:t>
            </a:r>
          </a:p>
          <a:p>
            <a:pPr marL="571500" indent="-223838">
              <a:buNone/>
            </a:pPr>
            <a:r>
              <a:rPr lang="en-US" sz="2400" dirty="0" smtClean="0">
                <a:solidFill>
                  <a:srgbClr val="002060"/>
                </a:solidFill>
                <a:latin typeface="Arial" pitchFamily="34" charset="0"/>
                <a:cs typeface="Arial" pitchFamily="34" charset="0"/>
              </a:rPr>
              <a:t>12) World History</a:t>
            </a:r>
          </a:p>
          <a:p>
            <a:pPr lvl="1">
              <a:buNone/>
            </a:pPr>
            <a:endParaRPr lang="en-US" sz="2400" dirty="0" smtClean="0">
              <a:solidFill>
                <a:schemeClr val="bg1"/>
              </a:solidFill>
            </a:endParaRPr>
          </a:p>
        </p:txBody>
      </p:sp>
    </p:spTree>
  </p:cSld>
  <p:clrMapOvr>
    <a:masterClrMapping/>
  </p:clrMapOvr>
  <p:transition advClick="0" advTm="6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42672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#10:</a:t>
            </a:r>
          </a:p>
          <a:p>
            <a:pPr>
              <a:lnSpc>
                <a:spcPct val="118000"/>
              </a:lnSpc>
              <a:spcBef>
                <a:spcPts val="638"/>
              </a:spcBef>
              <a:spcAft>
                <a:spcPts val="1425"/>
              </a:spcAft>
              <a:buNone/>
              <a:tabLst>
                <a:tab pos="723900" algn="l"/>
                <a:tab pos="1447800" algn="l"/>
                <a:tab pos="2171700" algn="l"/>
                <a:tab pos="2895600" algn="l"/>
                <a:tab pos="3619500" algn="l"/>
              </a:tabLst>
            </a:pPr>
            <a:r>
              <a:rPr lang="en-US" sz="2400" dirty="0" smtClean="0">
                <a:solidFill>
                  <a:srgbClr val="000000"/>
                </a:solidFill>
                <a:latin typeface="Arial Black" pitchFamily="32" charset="0"/>
              </a:rPr>
              <a:t>   This 19th-century illustrator is best known for his images used in Dante's </a:t>
            </a:r>
            <a:r>
              <a:rPr lang="en-US" sz="2400" i="1" dirty="0" smtClean="0">
                <a:solidFill>
                  <a:srgbClr val="000000"/>
                </a:solidFill>
                <a:latin typeface="Arial Black" pitchFamily="32" charset="0"/>
              </a:rPr>
              <a:t>Divine Comedy</a:t>
            </a:r>
            <a:r>
              <a:rPr lang="en-US" sz="2400" dirty="0" smtClean="0">
                <a:solidFill>
                  <a:srgbClr val="000000"/>
                </a:solidFill>
                <a:latin typeface="Arial Black" pitchFamily="32" charset="0"/>
              </a:rPr>
              <a:t>. </a:t>
            </a:r>
          </a:p>
          <a:p>
            <a:pPr>
              <a:lnSpc>
                <a:spcPct val="118000"/>
              </a:lnSpc>
              <a:spcBef>
                <a:spcPts val="638"/>
              </a:spcBef>
              <a:spcAft>
                <a:spcPts val="1425"/>
              </a:spcAft>
              <a:buNone/>
              <a:tabLst>
                <a:tab pos="723900" algn="l"/>
                <a:tab pos="1447800" algn="l"/>
                <a:tab pos="2171700" algn="l"/>
                <a:tab pos="2895600" algn="l"/>
                <a:tab pos="36195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9" name="Picture 7"/>
          <p:cNvPicPr>
            <a:picLocks noChangeAspect="1" noChangeArrowheads="1"/>
          </p:cNvPicPr>
          <p:nvPr/>
        </p:nvPicPr>
        <p:blipFill>
          <a:blip r:embed="rId4" cstate="print"/>
          <a:srcRect/>
          <a:stretch>
            <a:fillRect/>
          </a:stretch>
        </p:blipFill>
        <p:spPr bwMode="auto">
          <a:xfrm>
            <a:off x="5029200" y="914400"/>
            <a:ext cx="3668712" cy="4813300"/>
          </a:xfrm>
          <a:prstGeom prst="rect">
            <a:avLst/>
          </a:prstGeom>
          <a:noFill/>
          <a:ln w="9525">
            <a:noFill/>
            <a:round/>
            <a:headEnd/>
            <a:tailEnd/>
          </a:ln>
          <a:effec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42672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#10:</a:t>
            </a:r>
          </a:p>
          <a:p>
            <a:pPr>
              <a:lnSpc>
                <a:spcPct val="118000"/>
              </a:lnSpc>
              <a:spcBef>
                <a:spcPts val="638"/>
              </a:spcBef>
              <a:spcAft>
                <a:spcPts val="1425"/>
              </a:spcAft>
              <a:buNone/>
              <a:tabLst>
                <a:tab pos="723900" algn="l"/>
                <a:tab pos="1447800" algn="l"/>
                <a:tab pos="2171700" algn="l"/>
                <a:tab pos="2895600" algn="l"/>
                <a:tab pos="3619500" algn="l"/>
              </a:tabLst>
            </a:pPr>
            <a:r>
              <a:rPr lang="en-US" sz="2400" dirty="0" smtClean="0">
                <a:solidFill>
                  <a:srgbClr val="000000"/>
                </a:solidFill>
                <a:latin typeface="Arial Black" pitchFamily="32" charset="0"/>
              </a:rPr>
              <a:t>   This 19th-century illustrator is best known for his images used in Dante's </a:t>
            </a:r>
            <a:r>
              <a:rPr lang="en-US" sz="2400" i="1" dirty="0" smtClean="0">
                <a:solidFill>
                  <a:srgbClr val="000000"/>
                </a:solidFill>
                <a:latin typeface="Arial Black" pitchFamily="32" charset="0"/>
              </a:rPr>
              <a:t>Divine Comedy</a:t>
            </a:r>
            <a:r>
              <a:rPr lang="en-US" sz="2400" dirty="0" smtClean="0">
                <a:solidFill>
                  <a:srgbClr val="000000"/>
                </a:solidFill>
                <a:latin typeface="Arial Black" pitchFamily="32" charset="0"/>
              </a:rPr>
              <a:t>. </a:t>
            </a:r>
          </a:p>
          <a:p>
            <a:pPr>
              <a:lnSpc>
                <a:spcPct val="118000"/>
              </a:lnSpc>
              <a:spcBef>
                <a:spcPts val="638"/>
              </a:spcBef>
              <a:spcAft>
                <a:spcPts val="1425"/>
              </a:spcAft>
              <a:buNone/>
              <a:tabLst>
                <a:tab pos="723900" algn="l"/>
                <a:tab pos="1447800" algn="l"/>
                <a:tab pos="2171700" algn="l"/>
                <a:tab pos="2895600" algn="l"/>
                <a:tab pos="36195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9" name="Picture 7"/>
          <p:cNvPicPr>
            <a:picLocks noChangeAspect="1" noChangeArrowheads="1"/>
          </p:cNvPicPr>
          <p:nvPr/>
        </p:nvPicPr>
        <p:blipFill>
          <a:blip r:embed="rId4" cstate="print"/>
          <a:srcRect/>
          <a:stretch>
            <a:fillRect/>
          </a:stretch>
        </p:blipFill>
        <p:spPr bwMode="auto">
          <a:xfrm>
            <a:off x="5029200" y="914400"/>
            <a:ext cx="3668712" cy="4813300"/>
          </a:xfrm>
          <a:prstGeom prst="rect">
            <a:avLst/>
          </a:prstGeom>
          <a:noFill/>
          <a:ln w="9525">
            <a:noFill/>
            <a:round/>
            <a:headEnd/>
            <a:tailEnd/>
          </a:ln>
          <a:effectLst/>
        </p:spPr>
      </p:pic>
    </p:spTree>
  </p:cSld>
  <p:clrMapOvr>
    <a:masterClrMapping/>
  </p:clrMapOvr>
  <p:transition advClick="0" advTm="3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48006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#11:</a:t>
            </a:r>
          </a:p>
          <a:p>
            <a:pPr>
              <a:lnSpc>
                <a:spcPct val="118000"/>
              </a:lnSpc>
              <a:spcBef>
                <a:spcPts val="638"/>
              </a:spcBef>
              <a:spcAft>
                <a:spcPts val="1425"/>
              </a:spcAft>
              <a:buNone/>
              <a:tabLst>
                <a:tab pos="723900" algn="l"/>
                <a:tab pos="1447800" algn="l"/>
                <a:tab pos="2171700" algn="l"/>
                <a:tab pos="2895600" algn="l"/>
                <a:tab pos="3619500" algn="l"/>
              </a:tabLst>
            </a:pPr>
            <a:r>
              <a:rPr lang="en-US" sz="2400" dirty="0" smtClean="0">
                <a:solidFill>
                  <a:srgbClr val="000000"/>
                </a:solidFill>
                <a:latin typeface="Arial Black" pitchFamily="32" charset="0"/>
              </a:rPr>
              <a:t>   Considered a Neo-Dadaist artist, this person's work defies traditional labels. This target, for instance, is not a painting of a target, but IS a target. Or is it? Name the artist.</a:t>
            </a:r>
          </a:p>
          <a:p>
            <a:pPr>
              <a:lnSpc>
                <a:spcPct val="118000"/>
              </a:lnSpc>
              <a:spcBef>
                <a:spcPts val="638"/>
              </a:spcBef>
              <a:spcAft>
                <a:spcPts val="1425"/>
              </a:spcAft>
              <a:buNone/>
              <a:tabLst>
                <a:tab pos="723900" algn="l"/>
                <a:tab pos="1447800" algn="l"/>
                <a:tab pos="2171700" algn="l"/>
                <a:tab pos="2895600" algn="l"/>
                <a:tab pos="36195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10" name="Picture 7"/>
          <p:cNvPicPr>
            <a:picLocks noChangeAspect="1" noChangeArrowheads="1"/>
          </p:cNvPicPr>
          <p:nvPr/>
        </p:nvPicPr>
        <p:blipFill>
          <a:blip r:embed="rId4" cstate="print"/>
          <a:srcRect/>
          <a:stretch>
            <a:fillRect/>
          </a:stretch>
        </p:blipFill>
        <p:spPr bwMode="auto">
          <a:xfrm>
            <a:off x="5867400" y="1768475"/>
            <a:ext cx="3048000" cy="3032125"/>
          </a:xfrm>
          <a:prstGeom prst="rect">
            <a:avLst/>
          </a:prstGeom>
          <a:noFill/>
          <a:ln w="9525">
            <a:noFill/>
            <a:round/>
            <a:headEnd/>
            <a:tailEnd/>
          </a:ln>
          <a:effec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48006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#11:</a:t>
            </a:r>
          </a:p>
          <a:p>
            <a:pPr>
              <a:lnSpc>
                <a:spcPct val="118000"/>
              </a:lnSpc>
              <a:spcBef>
                <a:spcPts val="638"/>
              </a:spcBef>
              <a:spcAft>
                <a:spcPts val="1425"/>
              </a:spcAft>
              <a:buNone/>
              <a:tabLst>
                <a:tab pos="723900" algn="l"/>
                <a:tab pos="1447800" algn="l"/>
                <a:tab pos="2171700" algn="l"/>
                <a:tab pos="2895600" algn="l"/>
                <a:tab pos="3619500" algn="l"/>
              </a:tabLst>
            </a:pPr>
            <a:r>
              <a:rPr lang="en-US" sz="2400" dirty="0" smtClean="0">
                <a:solidFill>
                  <a:srgbClr val="000000"/>
                </a:solidFill>
                <a:latin typeface="Arial Black" pitchFamily="32" charset="0"/>
              </a:rPr>
              <a:t>   Considered a Neo-Dadaist artist, this person's work defies traditional labels. This target, for instance, is not a painting of a target, but IS a target. Or is it? Name the artist.</a:t>
            </a:r>
          </a:p>
          <a:p>
            <a:pPr>
              <a:lnSpc>
                <a:spcPct val="118000"/>
              </a:lnSpc>
              <a:spcBef>
                <a:spcPts val="638"/>
              </a:spcBef>
              <a:spcAft>
                <a:spcPts val="1425"/>
              </a:spcAft>
              <a:buNone/>
              <a:tabLst>
                <a:tab pos="723900" algn="l"/>
                <a:tab pos="1447800" algn="l"/>
                <a:tab pos="2171700" algn="l"/>
                <a:tab pos="2895600" algn="l"/>
                <a:tab pos="36195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pic>
        <p:nvPicPr>
          <p:cNvPr id="10" name="Picture 7"/>
          <p:cNvPicPr>
            <a:picLocks noChangeAspect="1" noChangeArrowheads="1"/>
          </p:cNvPicPr>
          <p:nvPr/>
        </p:nvPicPr>
        <p:blipFill>
          <a:blip r:embed="rId4" cstate="print"/>
          <a:srcRect/>
          <a:stretch>
            <a:fillRect/>
          </a:stretch>
        </p:blipFill>
        <p:spPr bwMode="auto">
          <a:xfrm>
            <a:off x="5867400" y="1768475"/>
            <a:ext cx="3048000" cy="3032125"/>
          </a:xfrm>
          <a:prstGeom prst="rect">
            <a:avLst/>
          </a:prstGeom>
          <a:noFill/>
          <a:ln w="9525">
            <a:noFill/>
            <a:round/>
            <a:headEnd/>
            <a:tailEnd/>
          </a:ln>
          <a:effectLst/>
        </p:spPr>
      </p:pic>
    </p:spTree>
  </p:cSld>
  <p:clrMapOvr>
    <a:masterClrMapping/>
  </p:clrMapOvr>
  <p:transition advClick="0" advTm="3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1534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#12:</a:t>
            </a:r>
          </a:p>
          <a:p>
            <a:pPr>
              <a:lnSpc>
                <a:spcPct val="118000"/>
              </a:lnSpc>
              <a:spcBef>
                <a:spcPts val="638"/>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Arial Black" pitchFamily="32" charset="0"/>
              </a:rPr>
              <a:t>   With its capabilities as an emulsifier and binding agent, this lowly kitchen ingredient allowed the early painters to create paints in their own studios, including tempura. </a:t>
            </a:r>
          </a:p>
          <a:p>
            <a:pPr>
              <a:lnSpc>
                <a:spcPct val="118000"/>
              </a:lnSpc>
              <a:spcBef>
                <a:spcPts val="638"/>
              </a:spcBef>
              <a:spcAft>
                <a:spcPts val="1425"/>
              </a:spcAft>
              <a:buNone/>
              <a:tabLst>
                <a:tab pos="723900" algn="l"/>
                <a:tab pos="1447800" algn="l"/>
                <a:tab pos="2171700" algn="l"/>
                <a:tab pos="2895600" algn="l"/>
                <a:tab pos="36195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153400" cy="4800599"/>
          </a:xfrm>
        </p:spPr>
        <p:txBody>
          <a:bodyPr numCol="1">
            <a:normAutofit/>
          </a:bodyPr>
          <a:lstStyle/>
          <a:p>
            <a:pPr>
              <a:lnSpc>
                <a:spcPct val="118000"/>
              </a:lnSpc>
              <a:spcBef>
                <a:spcPts val="638"/>
              </a:spcBef>
              <a:spcAft>
                <a:spcPts val="1425"/>
              </a:spcAft>
              <a:buNone/>
              <a:tabLst>
                <a:tab pos="723900" algn="l"/>
                <a:tab pos="1447800" algn="l"/>
                <a:tab pos="2171700" algn="l"/>
                <a:tab pos="2895600" algn="l"/>
                <a:tab pos="3619500" algn="l"/>
                <a:tab pos="4343400" algn="l"/>
              </a:tabLst>
            </a:pPr>
            <a:r>
              <a:rPr lang="en-US" sz="2400" dirty="0" smtClean="0">
                <a:solidFill>
                  <a:srgbClr val="000000"/>
                </a:solidFill>
                <a:latin typeface="Arial Black" pitchFamily="32" charset="0"/>
              </a:rPr>
              <a:t>Question #12:</a:t>
            </a:r>
          </a:p>
          <a:p>
            <a:pPr>
              <a:lnSpc>
                <a:spcPct val="118000"/>
              </a:lnSpc>
              <a:spcBef>
                <a:spcPts val="638"/>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Arial Black" pitchFamily="32" charset="0"/>
              </a:rPr>
              <a:t>   With its capabilities as an emulsifier and binding agent, this lowly kitchen ingredient allowed the early painters to create paints in their own studios, including tempura. </a:t>
            </a:r>
          </a:p>
          <a:p>
            <a:pPr>
              <a:lnSpc>
                <a:spcPct val="118000"/>
              </a:lnSpc>
              <a:spcBef>
                <a:spcPts val="638"/>
              </a:spcBef>
              <a:spcAft>
                <a:spcPts val="1425"/>
              </a:spcAft>
              <a:buNone/>
              <a:tabLst>
                <a:tab pos="723900" algn="l"/>
                <a:tab pos="1447800" algn="l"/>
                <a:tab pos="2171700" algn="l"/>
                <a:tab pos="2895600" algn="l"/>
                <a:tab pos="36195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a:p>
            <a:pPr>
              <a:lnSpc>
                <a:spcPct val="118000"/>
              </a:lnSpc>
              <a:spcBef>
                <a:spcPts val="638"/>
              </a:spcBef>
              <a:spcAft>
                <a:spcPts val="1425"/>
              </a:spcAft>
              <a:buNone/>
              <a:tabLst>
                <a:tab pos="723900" algn="l"/>
                <a:tab pos="1447800" algn="l"/>
                <a:tab pos="2171700" algn="l"/>
                <a:tab pos="2895600" algn="l"/>
                <a:tab pos="3619500" algn="l"/>
                <a:tab pos="4343400" algn="l"/>
              </a:tabLst>
            </a:pPr>
            <a:endParaRPr lang="en-US" sz="2400" dirty="0" smtClean="0">
              <a:solidFill>
                <a:srgbClr val="000000"/>
              </a:solidFill>
              <a:latin typeface="Arial Black" pitchFamily="32" charset="0"/>
            </a:endParaRPr>
          </a:p>
        </p:txBody>
      </p:sp>
      <p:sp>
        <p:nvSpPr>
          <p:cNvPr id="8" name="TextBox 7"/>
          <p:cNvSpPr txBox="1"/>
          <p:nvPr/>
        </p:nvSpPr>
        <p:spPr>
          <a:xfrm>
            <a:off x="7696200" y="56388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advClick="0" advTm="3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advClick="0" advTm="6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advClick="0" advTm="6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advClick="0" advTm="5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10 Seconds Remaining</a:t>
            </a:r>
            <a:endParaRPr lang="en-US"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advClick="0"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5410200"/>
            <a:ext cx="9144000"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sp>
        <p:nvSpPr>
          <p:cNvPr id="10" name="Content Placeholder 2"/>
          <p:cNvSpPr>
            <a:spLocks noGrp="1"/>
          </p:cNvSpPr>
          <p:nvPr>
            <p:ph idx="1"/>
          </p:nvPr>
        </p:nvSpPr>
        <p:spPr>
          <a:xfrm>
            <a:off x="457200" y="1600200"/>
            <a:ext cx="8229600" cy="4038599"/>
          </a:xfrm>
        </p:spPr>
        <p:txBody>
          <a:bodyPr numCol="2">
            <a:normAutofit lnSpcReduction="10000"/>
          </a:bodyPr>
          <a:lstStyle/>
          <a:p>
            <a:pPr marL="571500">
              <a:buNone/>
            </a:pPr>
            <a:r>
              <a:rPr lang="en-US" sz="2200" dirty="0" smtClean="0">
                <a:solidFill>
                  <a:srgbClr val="FF0000"/>
                </a:solidFill>
                <a:latin typeface="Arial Black" pitchFamily="34" charset="0"/>
              </a:rPr>
              <a:t>Group A</a:t>
            </a:r>
          </a:p>
          <a:p>
            <a:pPr marL="571500" indent="-223838">
              <a:buNone/>
            </a:pPr>
            <a:r>
              <a:rPr lang="en-US" sz="2400" dirty="0" smtClean="0">
                <a:solidFill>
                  <a:srgbClr val="FF0000"/>
                </a:solidFill>
                <a:latin typeface="Arial" pitchFamily="34" charset="0"/>
                <a:cs typeface="Arial" pitchFamily="34" charset="0"/>
              </a:rPr>
              <a:t>1) US History</a:t>
            </a:r>
          </a:p>
          <a:p>
            <a:pPr marL="571500" indent="-223838">
              <a:buNone/>
            </a:pPr>
            <a:r>
              <a:rPr lang="en-US" sz="2400" dirty="0" smtClean="0">
                <a:solidFill>
                  <a:srgbClr val="FF0000"/>
                </a:solidFill>
                <a:latin typeface="Arial" pitchFamily="34" charset="0"/>
                <a:cs typeface="Arial" pitchFamily="34" charset="0"/>
              </a:rPr>
              <a:t>5) Literature</a:t>
            </a:r>
          </a:p>
          <a:p>
            <a:pPr marL="571500" indent="-223838">
              <a:buNone/>
            </a:pPr>
            <a:r>
              <a:rPr lang="en-US" sz="2400" dirty="0" smtClean="0">
                <a:solidFill>
                  <a:srgbClr val="FF0000"/>
                </a:solidFill>
                <a:latin typeface="Arial" pitchFamily="34" charset="0"/>
                <a:cs typeface="Arial" pitchFamily="34" charset="0"/>
              </a:rPr>
              <a:t>9) Algebra / Geometry</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FFFF00"/>
                </a:solidFill>
                <a:latin typeface="Arial Black" pitchFamily="34" charset="0"/>
              </a:rPr>
              <a:t>Group C</a:t>
            </a:r>
          </a:p>
          <a:p>
            <a:pPr marL="571500" indent="-223838">
              <a:buNone/>
            </a:pPr>
            <a:r>
              <a:rPr lang="en-US" sz="2400" dirty="0" smtClean="0">
                <a:solidFill>
                  <a:srgbClr val="FFFF00"/>
                </a:solidFill>
                <a:latin typeface="Arial" pitchFamily="34" charset="0"/>
                <a:cs typeface="Arial" pitchFamily="34" charset="0"/>
              </a:rPr>
              <a:t>3) Physical Science</a:t>
            </a:r>
          </a:p>
          <a:p>
            <a:pPr marL="571500" indent="-223838">
              <a:buNone/>
            </a:pPr>
            <a:r>
              <a:rPr lang="en-US" sz="2400" dirty="0" smtClean="0">
                <a:solidFill>
                  <a:srgbClr val="FFFF00"/>
                </a:solidFill>
                <a:latin typeface="Arial" pitchFamily="34" charset="0"/>
                <a:cs typeface="Arial" pitchFamily="34" charset="0"/>
              </a:rPr>
              <a:t>7) Calculus / Trig.</a:t>
            </a:r>
          </a:p>
          <a:p>
            <a:pPr marL="571500" indent="-223838">
              <a:buNone/>
            </a:pPr>
            <a:r>
              <a:rPr lang="en-US" sz="2400" dirty="0" smtClean="0">
                <a:solidFill>
                  <a:srgbClr val="FFFF00"/>
                </a:solidFill>
                <a:latin typeface="Arial" pitchFamily="34" charset="0"/>
                <a:cs typeface="Arial" pitchFamily="34" charset="0"/>
              </a:rPr>
              <a:t>11) Movies &amp; Television</a:t>
            </a:r>
          </a:p>
          <a:p>
            <a:pPr lvl="1"/>
            <a:endParaRPr lang="en-US" sz="2400" dirty="0" smtClean="0">
              <a:solidFill>
                <a:schemeClr val="bg1"/>
              </a:solidFill>
            </a:endParaRPr>
          </a:p>
          <a:p>
            <a:pPr marL="571500">
              <a:buNone/>
            </a:pPr>
            <a:r>
              <a:rPr lang="en-US" sz="2200" dirty="0" smtClean="0">
                <a:latin typeface="Arial Black" pitchFamily="34" charset="0"/>
              </a:rPr>
              <a:t>Group B</a:t>
            </a:r>
          </a:p>
          <a:p>
            <a:pPr marL="571500">
              <a:buNone/>
            </a:pPr>
            <a:r>
              <a:rPr lang="en-US" sz="2400" dirty="0" smtClean="0">
                <a:latin typeface="Arial" pitchFamily="34" charset="0"/>
                <a:cs typeface="Arial" pitchFamily="34" charset="0"/>
              </a:rPr>
              <a:t>2) Visual Arts</a:t>
            </a:r>
          </a:p>
          <a:p>
            <a:pPr marL="571500">
              <a:buNone/>
            </a:pPr>
            <a:r>
              <a:rPr lang="en-US" sz="2400" dirty="0" smtClean="0">
                <a:latin typeface="Arial" pitchFamily="34" charset="0"/>
                <a:cs typeface="Arial" pitchFamily="34" charset="0"/>
              </a:rPr>
              <a:t>6) Word Problems</a:t>
            </a:r>
          </a:p>
          <a:p>
            <a:pPr marL="571500">
              <a:buNone/>
            </a:pPr>
            <a:r>
              <a:rPr lang="en-US" sz="2400" dirty="0" smtClean="0">
                <a:latin typeface="Arial" pitchFamily="34" charset="0"/>
                <a:cs typeface="Arial" pitchFamily="34" charset="0"/>
              </a:rPr>
              <a:t>10) Grammar / Composition</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400" dirty="0" smtClean="0">
                <a:solidFill>
                  <a:srgbClr val="002060"/>
                </a:solidFill>
                <a:latin typeface="Arial" pitchFamily="34" charset="0"/>
                <a:cs typeface="Arial" pitchFamily="34" charset="0"/>
              </a:rPr>
              <a:t>4) Life Sciences</a:t>
            </a:r>
          </a:p>
          <a:p>
            <a:pPr marL="571500" indent="-223838">
              <a:buNone/>
            </a:pPr>
            <a:r>
              <a:rPr lang="en-US" sz="2400" dirty="0" smtClean="0">
                <a:solidFill>
                  <a:srgbClr val="002060"/>
                </a:solidFill>
                <a:latin typeface="Arial" pitchFamily="34" charset="0"/>
                <a:cs typeface="Arial" pitchFamily="34" charset="0"/>
              </a:rPr>
              <a:t>8) Civics / Economics</a:t>
            </a:r>
          </a:p>
          <a:p>
            <a:pPr marL="571500" indent="-223838">
              <a:buNone/>
            </a:pPr>
            <a:r>
              <a:rPr lang="en-US" sz="2400" dirty="0" smtClean="0">
                <a:solidFill>
                  <a:srgbClr val="002060"/>
                </a:solidFill>
                <a:latin typeface="Arial" pitchFamily="34" charset="0"/>
                <a:cs typeface="Arial" pitchFamily="34" charset="0"/>
              </a:rPr>
              <a:t>12) World History</a:t>
            </a:r>
          </a:p>
          <a:p>
            <a:pPr lvl="1">
              <a:buNone/>
            </a:pPr>
            <a:endParaRPr lang="en-US" sz="2400" dirty="0" smtClean="0">
              <a:solidFill>
                <a:schemeClr val="bg1"/>
              </a:solidFill>
            </a:endParaRPr>
          </a:p>
        </p:txBody>
      </p:sp>
    </p:spTree>
  </p:cSld>
  <p:clrMapOvr>
    <a:masterClrMapping/>
  </p:clrMapOvr>
  <p:transition advClick="0" advTm="5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TIME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Pencils Down.</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Answer sheets will now be collected.</a:t>
            </a:r>
          </a:p>
          <a:p>
            <a:pPr marL="228600" indent="0">
              <a:buNone/>
            </a:pPr>
            <a:endParaRPr lang="en-US" sz="2600" dirty="0" smtClean="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fontScale="92500"/>
          </a:bodyPr>
          <a:lstStyle/>
          <a:p>
            <a:pPr marL="228600" indent="0">
              <a:buNone/>
            </a:pPr>
            <a:r>
              <a:rPr lang="en-US" sz="2600" dirty="0" smtClean="0">
                <a:solidFill>
                  <a:schemeClr val="bg1"/>
                </a:solidFill>
                <a:latin typeface="Arial Black" pitchFamily="34" charset="0"/>
              </a:rPr>
              <a:t>Answers for Visual Arts questions follow on next slide.</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Advance once all answer sheets have been collected.</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Group B Students may return to their team.</a:t>
            </a:r>
          </a:p>
          <a:p>
            <a:pPr marL="228600" indent="0">
              <a:buNone/>
            </a:pPr>
            <a:r>
              <a:rPr lang="en-US" sz="2600" dirty="0" smtClean="0">
                <a:solidFill>
                  <a:schemeClr val="bg1"/>
                </a:solidFill>
                <a:latin typeface="Arial Black" pitchFamily="34" charset="0"/>
              </a:rPr>
              <a:t>Group C Students may be seated.</a:t>
            </a:r>
          </a:p>
          <a:p>
            <a:pPr marL="228600" indent="0">
              <a:buNone/>
            </a:pPr>
            <a:r>
              <a:rPr lang="en-US" sz="2600" dirty="0" smtClean="0">
                <a:solidFill>
                  <a:schemeClr val="bg1"/>
                </a:solidFill>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14800" cy="4038599"/>
          </a:xfrm>
        </p:spPr>
        <p:txBody>
          <a:bodyPr numCol="1">
            <a:normAutofit/>
          </a:bodyPr>
          <a:lstStyle/>
          <a:p>
            <a:pPr>
              <a:lnSpc>
                <a:spcPct val="90000"/>
              </a:lnSpc>
              <a:spcAft>
                <a:spcPct val="0"/>
              </a:spcAft>
              <a:buNone/>
            </a:pPr>
            <a:r>
              <a:rPr lang="en-US" sz="2400" dirty="0" smtClean="0">
                <a:solidFill>
                  <a:srgbClr val="000000"/>
                </a:solidFill>
                <a:latin typeface="Arial Black" pitchFamily="34" charset="0"/>
              </a:rPr>
              <a:t>1) [Andy] Warhol</a:t>
            </a:r>
          </a:p>
          <a:p>
            <a:pPr>
              <a:lnSpc>
                <a:spcPct val="90000"/>
              </a:lnSpc>
              <a:spcAft>
                <a:spcPct val="0"/>
              </a:spcAft>
              <a:buNone/>
            </a:pPr>
            <a:r>
              <a:rPr lang="en-US" sz="2400" dirty="0" smtClean="0">
                <a:solidFill>
                  <a:srgbClr val="000000"/>
                </a:solidFill>
                <a:latin typeface="Arial Black" pitchFamily="34" charset="0"/>
              </a:rPr>
              <a:t>2) “Christina’s World” by [Andrew] Wyeth</a:t>
            </a:r>
          </a:p>
          <a:p>
            <a:pPr>
              <a:lnSpc>
                <a:spcPct val="90000"/>
              </a:lnSpc>
              <a:spcAft>
                <a:spcPct val="0"/>
              </a:spcAft>
              <a:buNone/>
            </a:pPr>
            <a:r>
              <a:rPr lang="en-US" sz="2400" dirty="0" smtClean="0">
                <a:solidFill>
                  <a:srgbClr val="000000"/>
                </a:solidFill>
                <a:latin typeface="Arial Black" pitchFamily="34" charset="0"/>
              </a:rPr>
              <a:t>3) chiaroscuro</a:t>
            </a:r>
          </a:p>
          <a:p>
            <a:pPr>
              <a:lnSpc>
                <a:spcPct val="90000"/>
              </a:lnSpc>
              <a:spcAft>
                <a:spcPct val="0"/>
              </a:spcAft>
              <a:buNone/>
            </a:pPr>
            <a:r>
              <a:rPr lang="en-US" sz="2400" dirty="0" smtClean="0">
                <a:solidFill>
                  <a:srgbClr val="000000"/>
                </a:solidFill>
                <a:latin typeface="Arial Black" pitchFamily="34" charset="0"/>
              </a:rPr>
              <a:t>4) [Johannes] Vermeer</a:t>
            </a:r>
          </a:p>
          <a:p>
            <a:pPr>
              <a:lnSpc>
                <a:spcPct val="90000"/>
              </a:lnSpc>
              <a:spcAft>
                <a:spcPct val="0"/>
              </a:spcAft>
              <a:buNone/>
            </a:pPr>
            <a:r>
              <a:rPr lang="en-US" sz="2400" dirty="0" smtClean="0">
                <a:solidFill>
                  <a:srgbClr val="000000"/>
                </a:solidFill>
                <a:latin typeface="Arial Black" pitchFamily="34" charset="0"/>
              </a:rPr>
              <a:t>5) [René] Magritte</a:t>
            </a:r>
          </a:p>
          <a:p>
            <a:pPr>
              <a:lnSpc>
                <a:spcPct val="90000"/>
              </a:lnSpc>
              <a:spcAft>
                <a:spcPct val="0"/>
              </a:spcAft>
              <a:buNone/>
            </a:pPr>
            <a:r>
              <a:rPr lang="en-US" sz="2400" dirty="0" smtClean="0">
                <a:solidFill>
                  <a:srgbClr val="000000"/>
                </a:solidFill>
                <a:latin typeface="Arial Black" pitchFamily="34" charset="0"/>
              </a:rPr>
              <a:t>6) [Louis Comfort] Tiffany</a:t>
            </a:r>
            <a:endParaRPr lang="en-US" sz="2400" dirty="0">
              <a:solidFill>
                <a:srgbClr val="000000"/>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Visual Arts</a:t>
            </a:r>
            <a:endParaRPr lang="en-US" sz="3600" dirty="0"/>
          </a:p>
        </p:txBody>
      </p:sp>
      <p:sp>
        <p:nvSpPr>
          <p:cNvPr id="9" name="Content Placeholder 2"/>
          <p:cNvSpPr txBox="1">
            <a:spLocks/>
          </p:cNvSpPr>
          <p:nvPr/>
        </p:nvSpPr>
        <p:spPr>
          <a:xfrm>
            <a:off x="4648200" y="1600200"/>
            <a:ext cx="4114800" cy="4038599"/>
          </a:xfrm>
          <a:prstGeom prst="rect">
            <a:avLst/>
          </a:prstGeom>
        </p:spPr>
        <p:txBody>
          <a:bodyPr vert="horz" lIns="91440" tIns="45720" rIns="91440" bIns="45720" numCol="1" rtlCol="0">
            <a:normAutofit/>
          </a:bodyPr>
          <a:lstStyle/>
          <a:p>
            <a:pPr>
              <a:lnSpc>
                <a:spcPct val="90000"/>
              </a:lnSpc>
              <a:spcBef>
                <a:spcPct val="20000"/>
              </a:spcBef>
              <a:spcAft>
                <a:spcPct val="0"/>
              </a:spcAft>
            </a:pPr>
            <a:r>
              <a:rPr lang="en-US" sz="2400" dirty="0" smtClean="0">
                <a:solidFill>
                  <a:srgbClr val="000000"/>
                </a:solidFill>
                <a:latin typeface="Arial Black" pitchFamily="34" charset="0"/>
              </a:rPr>
              <a:t>7) North Carolina</a:t>
            </a:r>
          </a:p>
          <a:p>
            <a:pPr>
              <a:lnSpc>
                <a:spcPct val="90000"/>
              </a:lnSpc>
              <a:spcBef>
                <a:spcPct val="20000"/>
              </a:spcBef>
              <a:spcAft>
                <a:spcPct val="0"/>
              </a:spcAft>
            </a:pPr>
            <a:r>
              <a:rPr lang="en-US" sz="2400" dirty="0" smtClean="0">
                <a:solidFill>
                  <a:srgbClr val="000000"/>
                </a:solidFill>
                <a:latin typeface="Arial Black" pitchFamily="34" charset="0"/>
              </a:rPr>
              <a:t>8) the metal paint tube</a:t>
            </a:r>
          </a:p>
          <a:p>
            <a:pPr>
              <a:lnSpc>
                <a:spcPct val="90000"/>
              </a:lnSpc>
              <a:spcBef>
                <a:spcPct val="20000"/>
              </a:spcBef>
              <a:spcAft>
                <a:spcPct val="0"/>
              </a:spcAft>
            </a:pPr>
            <a:r>
              <a:rPr lang="en-US" sz="2400" dirty="0" smtClean="0">
                <a:solidFill>
                  <a:srgbClr val="000000"/>
                </a:solidFill>
                <a:latin typeface="Arial Black" pitchFamily="34" charset="0"/>
              </a:rPr>
              <a:t>9) Starry Night by [Vincent] Van Gogh</a:t>
            </a:r>
          </a:p>
          <a:p>
            <a:pPr>
              <a:lnSpc>
                <a:spcPct val="90000"/>
              </a:lnSpc>
              <a:spcBef>
                <a:spcPct val="20000"/>
              </a:spcBef>
              <a:spcAft>
                <a:spcPct val="0"/>
              </a:spcAft>
            </a:pPr>
            <a:r>
              <a:rPr lang="en-US" sz="2400" dirty="0" smtClean="0">
                <a:solidFill>
                  <a:srgbClr val="000000"/>
                </a:solidFill>
                <a:latin typeface="Arial Black" pitchFamily="34" charset="0"/>
              </a:rPr>
              <a:t>10) [</a:t>
            </a:r>
            <a:r>
              <a:rPr lang="en-US" sz="2400" dirty="0" err="1" smtClean="0">
                <a:solidFill>
                  <a:srgbClr val="000000"/>
                </a:solidFill>
                <a:latin typeface="Arial Black" pitchFamily="34" charset="0"/>
              </a:rPr>
              <a:t>Gustave</a:t>
            </a:r>
            <a:r>
              <a:rPr lang="en-US" sz="2400" dirty="0" smtClean="0">
                <a:solidFill>
                  <a:srgbClr val="000000"/>
                </a:solidFill>
                <a:latin typeface="Arial Black" pitchFamily="34" charset="0"/>
              </a:rPr>
              <a:t>] </a:t>
            </a:r>
            <a:r>
              <a:rPr lang="en-US" sz="2400" dirty="0" err="1" smtClean="0">
                <a:solidFill>
                  <a:srgbClr val="000000"/>
                </a:solidFill>
                <a:latin typeface="Arial Black" pitchFamily="34" charset="0"/>
              </a:rPr>
              <a:t>Doré</a:t>
            </a:r>
            <a:endParaRPr lang="en-US" sz="2400" dirty="0" smtClean="0">
              <a:solidFill>
                <a:srgbClr val="000000"/>
              </a:solidFill>
              <a:latin typeface="Arial Black" pitchFamily="34" charset="0"/>
            </a:endParaRPr>
          </a:p>
          <a:p>
            <a:pPr>
              <a:lnSpc>
                <a:spcPct val="90000"/>
              </a:lnSpc>
              <a:spcBef>
                <a:spcPct val="20000"/>
              </a:spcBef>
              <a:spcAft>
                <a:spcPct val="0"/>
              </a:spcAft>
            </a:pPr>
            <a:r>
              <a:rPr lang="en-US" sz="2400" dirty="0" smtClean="0">
                <a:solidFill>
                  <a:srgbClr val="000000"/>
                </a:solidFill>
                <a:latin typeface="Arial Black" pitchFamily="34" charset="0"/>
              </a:rPr>
              <a:t>11) [Jasper] Johns</a:t>
            </a:r>
          </a:p>
          <a:p>
            <a:pPr>
              <a:lnSpc>
                <a:spcPct val="90000"/>
              </a:lnSpc>
              <a:spcBef>
                <a:spcPct val="20000"/>
              </a:spcBef>
              <a:spcAft>
                <a:spcPct val="0"/>
              </a:spcAft>
            </a:pPr>
            <a:r>
              <a:rPr lang="en-US" sz="2400" dirty="0" smtClean="0">
                <a:solidFill>
                  <a:srgbClr val="000000"/>
                </a:solidFill>
                <a:latin typeface="Arial Black" pitchFamily="34" charset="0"/>
              </a:rPr>
              <a:t>12) the egg</a:t>
            </a:r>
            <a:endParaRPr lang="en-US" sz="2400" dirty="0">
              <a:solidFill>
                <a:srgbClr val="000000"/>
              </a:solidFill>
              <a:latin typeface="Arial Black" pitchFamily="3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Group C Students are seated and ready to begin.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marL="228600" indent="0">
              <a:buNone/>
            </a:pPr>
            <a:r>
              <a:rPr lang="en-US" sz="2800" dirty="0" smtClean="0">
                <a:solidFill>
                  <a:schemeClr val="bg1"/>
                </a:solidFill>
                <a:latin typeface="Arial Black" pitchFamily="34" charset="0"/>
              </a:rPr>
              <a:t>What is the </a:t>
            </a:r>
            <a:r>
              <a:rPr lang="en-US" sz="2800" dirty="0" err="1" smtClean="0">
                <a:solidFill>
                  <a:schemeClr val="bg1"/>
                </a:solidFill>
                <a:latin typeface="Arial Black" pitchFamily="34" charset="0"/>
              </a:rPr>
              <a:t>pOH</a:t>
            </a:r>
            <a:r>
              <a:rPr lang="en-US" sz="2800" dirty="0" smtClean="0">
                <a:solidFill>
                  <a:schemeClr val="bg1"/>
                </a:solidFill>
                <a:latin typeface="Arial Black" pitchFamily="34" charset="0"/>
              </a:rPr>
              <a:t> of a solution with a [H</a:t>
            </a:r>
            <a:r>
              <a:rPr lang="en-US" sz="2800" baseline="-25000" dirty="0" smtClean="0">
                <a:solidFill>
                  <a:schemeClr val="bg1"/>
                </a:solidFill>
                <a:latin typeface="Arial Black" pitchFamily="34" charset="0"/>
              </a:rPr>
              <a:t>3</a:t>
            </a:r>
            <a:r>
              <a:rPr lang="en-US" sz="2800" dirty="0" smtClean="0">
                <a:solidFill>
                  <a:schemeClr val="bg1"/>
                </a:solidFill>
                <a:latin typeface="Arial Black" pitchFamily="34" charset="0"/>
              </a:rPr>
              <a:t>O</a:t>
            </a:r>
            <a:r>
              <a:rPr lang="en-US" sz="2800" baseline="30000" dirty="0" smtClean="0">
                <a:solidFill>
                  <a:schemeClr val="bg1"/>
                </a:solidFill>
                <a:latin typeface="Arial Black" pitchFamily="34" charset="0"/>
              </a:rPr>
              <a:t>+</a:t>
            </a:r>
            <a:r>
              <a:rPr lang="en-US" sz="2800" dirty="0" smtClean="0">
                <a:solidFill>
                  <a:schemeClr val="bg1"/>
                </a:solidFill>
                <a:latin typeface="Arial Black" pitchFamily="34" charset="0"/>
              </a:rPr>
              <a:t>] concentration of 1.0 x 10</a:t>
            </a:r>
            <a:r>
              <a:rPr lang="en-US" sz="2800" baseline="30000" dirty="0" smtClean="0">
                <a:solidFill>
                  <a:schemeClr val="bg1"/>
                </a:solidFill>
                <a:latin typeface="Arial Black" pitchFamily="34" charset="0"/>
              </a:rPr>
              <a:t>–5</a:t>
            </a:r>
            <a:r>
              <a:rPr lang="en-US" sz="2800" dirty="0" smtClean="0">
                <a:solidFill>
                  <a:schemeClr val="bg1"/>
                </a:solidFill>
                <a:latin typeface="Arial Black" pitchFamily="34" charset="0"/>
              </a:rPr>
              <a:t> M?</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a:t>
            </a:r>
          </a:p>
          <a:p>
            <a:pPr marL="228600" indent="0">
              <a:buNone/>
            </a:pPr>
            <a:r>
              <a:rPr lang="en-US" sz="2800" dirty="0" smtClean="0">
                <a:solidFill>
                  <a:schemeClr val="bg1"/>
                </a:solidFill>
                <a:latin typeface="Arial Black" pitchFamily="34" charset="0"/>
              </a:rPr>
              <a:t>What is the </a:t>
            </a:r>
            <a:r>
              <a:rPr lang="en-US" sz="2800" dirty="0" err="1" smtClean="0">
                <a:solidFill>
                  <a:schemeClr val="bg1"/>
                </a:solidFill>
                <a:latin typeface="Arial Black" pitchFamily="34" charset="0"/>
              </a:rPr>
              <a:t>pOH</a:t>
            </a:r>
            <a:r>
              <a:rPr lang="en-US" sz="2800" dirty="0" smtClean="0">
                <a:solidFill>
                  <a:schemeClr val="bg1"/>
                </a:solidFill>
                <a:latin typeface="Arial Black" pitchFamily="34" charset="0"/>
              </a:rPr>
              <a:t> of a solution with a [H</a:t>
            </a:r>
            <a:r>
              <a:rPr lang="en-US" sz="2800" baseline="-25000" dirty="0" smtClean="0">
                <a:solidFill>
                  <a:schemeClr val="bg1"/>
                </a:solidFill>
                <a:latin typeface="Arial Black" pitchFamily="34" charset="0"/>
              </a:rPr>
              <a:t>3</a:t>
            </a:r>
            <a:r>
              <a:rPr lang="en-US" sz="2800" dirty="0" smtClean="0">
                <a:solidFill>
                  <a:schemeClr val="bg1"/>
                </a:solidFill>
                <a:latin typeface="Arial Black" pitchFamily="34" charset="0"/>
              </a:rPr>
              <a:t>O</a:t>
            </a:r>
            <a:r>
              <a:rPr lang="en-US" sz="2800" baseline="30000" dirty="0" smtClean="0">
                <a:solidFill>
                  <a:schemeClr val="bg1"/>
                </a:solidFill>
                <a:latin typeface="Arial Black" pitchFamily="34" charset="0"/>
              </a:rPr>
              <a:t>+</a:t>
            </a:r>
            <a:r>
              <a:rPr lang="en-US" sz="2800" dirty="0" smtClean="0">
                <a:solidFill>
                  <a:schemeClr val="bg1"/>
                </a:solidFill>
                <a:latin typeface="Arial Black" pitchFamily="34" charset="0"/>
              </a:rPr>
              <a:t>] concentration of 1.0 x 10</a:t>
            </a:r>
            <a:r>
              <a:rPr lang="en-US" sz="2800" baseline="30000" dirty="0" smtClean="0">
                <a:solidFill>
                  <a:schemeClr val="bg1"/>
                </a:solidFill>
                <a:latin typeface="Arial Black" pitchFamily="34" charset="0"/>
              </a:rPr>
              <a:t>–5</a:t>
            </a:r>
            <a:r>
              <a:rPr lang="en-US" sz="2800" dirty="0" smtClean="0">
                <a:solidFill>
                  <a:schemeClr val="bg1"/>
                </a:solidFill>
                <a:latin typeface="Arial Black" pitchFamily="34" charset="0"/>
              </a:rPr>
              <a:t> M?</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Tree>
  </p:cSld>
  <p:clrMapOvr>
    <a:masterClrMapping/>
  </p:clrMapOvr>
  <p:transition advClick="0" advTm="5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#2: </a:t>
            </a:r>
          </a:p>
          <a:p>
            <a:pPr marL="228600" indent="0">
              <a:buNone/>
            </a:pPr>
            <a:r>
              <a:rPr lang="en-US" sz="2800" dirty="0" smtClean="0">
                <a:solidFill>
                  <a:schemeClr val="bg1"/>
                </a:solidFill>
                <a:latin typeface="Arial Black" pitchFamily="34" charset="0"/>
              </a:rPr>
              <a:t>When an atom of uranium-238 decays into an atom of thorium-234, what particle of radiation is emitted?</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#2: </a:t>
            </a:r>
          </a:p>
          <a:p>
            <a:pPr marL="228600" indent="0">
              <a:buNone/>
            </a:pPr>
            <a:r>
              <a:rPr lang="en-US" sz="2800" dirty="0" smtClean="0">
                <a:solidFill>
                  <a:schemeClr val="bg1"/>
                </a:solidFill>
                <a:latin typeface="Arial Black" pitchFamily="34" charset="0"/>
              </a:rPr>
              <a:t>When an atom of uranium-238 decays into an atom of thorium-234, what particle of radiation is emitted?</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#3: </a:t>
            </a:r>
          </a:p>
          <a:p>
            <a:pPr marL="228600" indent="0">
              <a:buNone/>
            </a:pPr>
            <a:r>
              <a:rPr lang="en-US" sz="2800" dirty="0" smtClean="0">
                <a:solidFill>
                  <a:schemeClr val="bg1"/>
                </a:solidFill>
                <a:latin typeface="Arial Black" pitchFamily="34" charset="0"/>
              </a:rPr>
              <a:t>What thought experiment sought to point out the perceived flaws in the Heisenberg Uncertainty Principle by postulating about the titular animal when put in a box with a vial of poison?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#3: </a:t>
            </a:r>
          </a:p>
          <a:p>
            <a:pPr marL="228600" indent="0">
              <a:buNone/>
            </a:pPr>
            <a:r>
              <a:rPr lang="en-US" sz="2800" dirty="0" smtClean="0">
                <a:solidFill>
                  <a:schemeClr val="bg1"/>
                </a:solidFill>
                <a:latin typeface="Arial Black" pitchFamily="34" charset="0"/>
              </a:rPr>
              <a:t>What thought experiment sought to point out the perceived flaws in the Heisenberg Uncertainty Principle by postulating about the titular animal when put in a box with a vial of poison?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10 Seconds Remaining</a:t>
            </a:r>
            <a:endParaRPr lang="en-US" dirty="0">
              <a:solidFill>
                <a:schemeClr val="bg1"/>
              </a:solidFill>
              <a:latin typeface="Arial Black" pitchFamily="34" charset="0"/>
            </a:endParaRPr>
          </a:p>
        </p:txBody>
      </p:sp>
      <p:sp>
        <p:nvSpPr>
          <p:cNvPr id="10" name="Content Placeholder 2"/>
          <p:cNvSpPr>
            <a:spLocks noGrp="1"/>
          </p:cNvSpPr>
          <p:nvPr>
            <p:ph idx="1"/>
          </p:nvPr>
        </p:nvSpPr>
        <p:spPr>
          <a:xfrm>
            <a:off x="457200" y="1600200"/>
            <a:ext cx="8229600" cy="4038599"/>
          </a:xfrm>
        </p:spPr>
        <p:txBody>
          <a:bodyPr numCol="2">
            <a:normAutofit lnSpcReduction="10000"/>
          </a:bodyPr>
          <a:lstStyle/>
          <a:p>
            <a:pPr marL="571500">
              <a:buNone/>
            </a:pPr>
            <a:r>
              <a:rPr lang="en-US" sz="2200" dirty="0" smtClean="0">
                <a:solidFill>
                  <a:srgbClr val="FF0000"/>
                </a:solidFill>
                <a:latin typeface="Arial Black" pitchFamily="34" charset="0"/>
              </a:rPr>
              <a:t>Group A</a:t>
            </a:r>
          </a:p>
          <a:p>
            <a:pPr marL="571500" indent="-223838">
              <a:buNone/>
            </a:pPr>
            <a:r>
              <a:rPr lang="en-US" sz="2400" dirty="0" smtClean="0">
                <a:solidFill>
                  <a:srgbClr val="FF0000"/>
                </a:solidFill>
                <a:latin typeface="Arial" pitchFamily="34" charset="0"/>
                <a:cs typeface="Arial" pitchFamily="34" charset="0"/>
              </a:rPr>
              <a:t>1) US History</a:t>
            </a:r>
          </a:p>
          <a:p>
            <a:pPr marL="571500" indent="-223838">
              <a:buNone/>
            </a:pPr>
            <a:r>
              <a:rPr lang="en-US" sz="2400" dirty="0" smtClean="0">
                <a:solidFill>
                  <a:srgbClr val="FF0000"/>
                </a:solidFill>
                <a:latin typeface="Arial" pitchFamily="34" charset="0"/>
                <a:cs typeface="Arial" pitchFamily="34" charset="0"/>
              </a:rPr>
              <a:t>5) Literature</a:t>
            </a:r>
          </a:p>
          <a:p>
            <a:pPr marL="571500" indent="-223838">
              <a:buNone/>
            </a:pPr>
            <a:r>
              <a:rPr lang="en-US" sz="2400" dirty="0" smtClean="0">
                <a:solidFill>
                  <a:srgbClr val="FF0000"/>
                </a:solidFill>
                <a:latin typeface="Arial" pitchFamily="34" charset="0"/>
                <a:cs typeface="Arial" pitchFamily="34" charset="0"/>
              </a:rPr>
              <a:t>9) Algebra / Geometry</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FFFF00"/>
                </a:solidFill>
                <a:latin typeface="Arial Black" pitchFamily="34" charset="0"/>
              </a:rPr>
              <a:t>Group C</a:t>
            </a:r>
          </a:p>
          <a:p>
            <a:pPr marL="571500" indent="-223838">
              <a:buNone/>
            </a:pPr>
            <a:r>
              <a:rPr lang="en-US" sz="2400" dirty="0" smtClean="0">
                <a:solidFill>
                  <a:srgbClr val="FFFF00"/>
                </a:solidFill>
                <a:latin typeface="Arial" pitchFamily="34" charset="0"/>
                <a:cs typeface="Arial" pitchFamily="34" charset="0"/>
              </a:rPr>
              <a:t>3) Physical Science</a:t>
            </a:r>
          </a:p>
          <a:p>
            <a:pPr marL="571500" indent="-223838">
              <a:buNone/>
            </a:pPr>
            <a:r>
              <a:rPr lang="en-US" sz="2400" dirty="0" smtClean="0">
                <a:solidFill>
                  <a:srgbClr val="FFFF00"/>
                </a:solidFill>
                <a:latin typeface="Arial" pitchFamily="34" charset="0"/>
                <a:cs typeface="Arial" pitchFamily="34" charset="0"/>
              </a:rPr>
              <a:t>7) Calculus / Trig.</a:t>
            </a:r>
          </a:p>
          <a:p>
            <a:pPr marL="571500" indent="-223838">
              <a:buNone/>
            </a:pPr>
            <a:r>
              <a:rPr lang="en-US" sz="2400" dirty="0" smtClean="0">
                <a:solidFill>
                  <a:srgbClr val="FFFF00"/>
                </a:solidFill>
                <a:latin typeface="Arial" pitchFamily="34" charset="0"/>
                <a:cs typeface="Arial" pitchFamily="34" charset="0"/>
              </a:rPr>
              <a:t>11) Movies &amp; Television</a:t>
            </a:r>
          </a:p>
          <a:p>
            <a:pPr lvl="1"/>
            <a:endParaRPr lang="en-US" sz="2400" dirty="0" smtClean="0">
              <a:solidFill>
                <a:schemeClr val="bg1"/>
              </a:solidFill>
            </a:endParaRPr>
          </a:p>
          <a:p>
            <a:pPr marL="571500">
              <a:buNone/>
            </a:pPr>
            <a:r>
              <a:rPr lang="en-US" sz="2200" dirty="0" smtClean="0">
                <a:latin typeface="Arial Black" pitchFamily="34" charset="0"/>
              </a:rPr>
              <a:t>Group B</a:t>
            </a:r>
          </a:p>
          <a:p>
            <a:pPr marL="571500">
              <a:buNone/>
            </a:pPr>
            <a:r>
              <a:rPr lang="en-US" sz="2400" dirty="0" smtClean="0">
                <a:latin typeface="Arial" pitchFamily="34" charset="0"/>
                <a:cs typeface="Arial" pitchFamily="34" charset="0"/>
              </a:rPr>
              <a:t>2) Visual Arts</a:t>
            </a:r>
          </a:p>
          <a:p>
            <a:pPr marL="571500">
              <a:buNone/>
            </a:pPr>
            <a:r>
              <a:rPr lang="en-US" sz="2400" dirty="0" smtClean="0">
                <a:latin typeface="Arial" pitchFamily="34" charset="0"/>
                <a:cs typeface="Arial" pitchFamily="34" charset="0"/>
              </a:rPr>
              <a:t>6) Word Problems</a:t>
            </a:r>
          </a:p>
          <a:p>
            <a:pPr marL="571500">
              <a:buNone/>
            </a:pPr>
            <a:r>
              <a:rPr lang="en-US" sz="2400" dirty="0" smtClean="0">
                <a:latin typeface="Arial" pitchFamily="34" charset="0"/>
                <a:cs typeface="Arial" pitchFamily="34" charset="0"/>
              </a:rPr>
              <a:t>10) Grammar / Composition</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400" dirty="0" smtClean="0">
                <a:solidFill>
                  <a:srgbClr val="002060"/>
                </a:solidFill>
                <a:latin typeface="Arial" pitchFamily="34" charset="0"/>
                <a:cs typeface="Arial" pitchFamily="34" charset="0"/>
              </a:rPr>
              <a:t>4) Life Sciences</a:t>
            </a:r>
          </a:p>
          <a:p>
            <a:pPr marL="571500" indent="-223838">
              <a:buNone/>
            </a:pPr>
            <a:r>
              <a:rPr lang="en-US" sz="2400" dirty="0" smtClean="0">
                <a:solidFill>
                  <a:srgbClr val="002060"/>
                </a:solidFill>
                <a:latin typeface="Arial" pitchFamily="34" charset="0"/>
                <a:cs typeface="Arial" pitchFamily="34" charset="0"/>
              </a:rPr>
              <a:t>8) Civics / Economics</a:t>
            </a:r>
          </a:p>
          <a:p>
            <a:pPr marL="571500" indent="-223838">
              <a:buNone/>
            </a:pPr>
            <a:r>
              <a:rPr lang="en-US" sz="2400" dirty="0" smtClean="0">
                <a:solidFill>
                  <a:srgbClr val="002060"/>
                </a:solidFill>
                <a:latin typeface="Arial" pitchFamily="34" charset="0"/>
                <a:cs typeface="Arial" pitchFamily="34" charset="0"/>
              </a:rPr>
              <a:t>12) World History</a:t>
            </a:r>
          </a:p>
          <a:p>
            <a:pPr lvl="1">
              <a:buNone/>
            </a:pPr>
            <a:endParaRPr lang="en-US" sz="2400" dirty="0" smtClean="0">
              <a:solidFill>
                <a:schemeClr val="bg1"/>
              </a:solidFill>
            </a:endParaRPr>
          </a:p>
        </p:txBody>
      </p:sp>
    </p:spTree>
  </p:cSld>
  <p:clrMapOvr>
    <a:masterClrMapping/>
  </p:clrMapOvr>
  <p:transition advClick="0" advTm="1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#4: </a:t>
            </a:r>
          </a:p>
          <a:p>
            <a:pPr marL="228600" indent="0">
              <a:buNone/>
            </a:pPr>
            <a:r>
              <a:rPr lang="en-US" sz="2800" dirty="0" smtClean="0">
                <a:solidFill>
                  <a:schemeClr val="bg1"/>
                </a:solidFill>
                <a:latin typeface="Arial Black" pitchFamily="34" charset="0"/>
              </a:rPr>
              <a:t>What is the VSEPR molecular geometry of the ammonia molecule?</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#4: </a:t>
            </a:r>
          </a:p>
          <a:p>
            <a:pPr marL="228600" indent="0">
              <a:buNone/>
            </a:pPr>
            <a:r>
              <a:rPr lang="en-US" sz="2800" dirty="0" smtClean="0">
                <a:solidFill>
                  <a:schemeClr val="bg1"/>
                </a:solidFill>
                <a:latin typeface="Arial Black" pitchFamily="34" charset="0"/>
              </a:rPr>
              <a:t>What is the VSEPR molecular geometry of the ammonia molecule?</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#5: </a:t>
            </a:r>
          </a:p>
          <a:p>
            <a:pPr marL="228600" indent="0">
              <a:buNone/>
            </a:pPr>
            <a:r>
              <a:rPr lang="en-US" sz="2800" dirty="0" smtClean="0">
                <a:solidFill>
                  <a:schemeClr val="bg1"/>
                </a:solidFill>
                <a:latin typeface="Arial Black" pitchFamily="34" charset="0"/>
              </a:rPr>
              <a:t>Which allotrope of carbon contains exactly 60 carbon atoms, shaped like a soccer ball?</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#5: </a:t>
            </a:r>
          </a:p>
          <a:p>
            <a:pPr marL="228600" indent="0">
              <a:buNone/>
            </a:pPr>
            <a:r>
              <a:rPr lang="en-US" sz="2800" dirty="0" smtClean="0">
                <a:solidFill>
                  <a:schemeClr val="bg1"/>
                </a:solidFill>
                <a:latin typeface="Arial Black" pitchFamily="34" charset="0"/>
              </a:rPr>
              <a:t>Which allotrope of carbon contains exactly 60 carbon atoms, shaped like a soccer ball?</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#6: </a:t>
            </a:r>
          </a:p>
          <a:p>
            <a:pPr marL="228600" indent="0">
              <a:buNone/>
            </a:pPr>
            <a:r>
              <a:rPr lang="en-US" sz="2800" dirty="0" smtClean="0">
                <a:solidFill>
                  <a:schemeClr val="bg1"/>
                </a:solidFill>
                <a:latin typeface="Arial Black" pitchFamily="34" charset="0"/>
              </a:rPr>
              <a:t>Imagine a book lying on the table beside you.  What is the name of the force acting on this book which opposes the downward pull of gravity?</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#6: </a:t>
            </a:r>
          </a:p>
          <a:p>
            <a:pPr marL="228600" indent="0">
              <a:buNone/>
            </a:pPr>
            <a:r>
              <a:rPr lang="en-US" sz="2800" dirty="0" smtClean="0">
                <a:solidFill>
                  <a:schemeClr val="bg1"/>
                </a:solidFill>
                <a:latin typeface="Arial Black" pitchFamily="34" charset="0"/>
              </a:rPr>
              <a:t>Imagine a book lying on the table beside you.  What is the name of the force acting on this book which opposes the downward pull of gravity?</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#7: </a:t>
            </a:r>
          </a:p>
          <a:p>
            <a:pPr marL="228600" indent="0">
              <a:buNone/>
            </a:pPr>
            <a:r>
              <a:rPr lang="en-US" sz="2800" dirty="0" smtClean="0">
                <a:solidFill>
                  <a:schemeClr val="bg1"/>
                </a:solidFill>
                <a:latin typeface="Arial Black" pitchFamily="34" charset="0"/>
              </a:rPr>
              <a:t>What is the centripetal force experienced by a 5 kg ball rotating horizontally around a 1 m circle every 2 seconds?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#7: </a:t>
            </a:r>
          </a:p>
          <a:p>
            <a:pPr marL="228600" indent="0">
              <a:buNone/>
            </a:pPr>
            <a:r>
              <a:rPr lang="en-US" sz="2800" dirty="0" smtClean="0">
                <a:solidFill>
                  <a:schemeClr val="bg1"/>
                </a:solidFill>
                <a:latin typeface="Arial Black" pitchFamily="34" charset="0"/>
              </a:rPr>
              <a:t>What is the centripetal force experienced by a 5 kg ball rotating horizontally around a 1 m circle every 2 seconds?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#8: </a:t>
            </a:r>
          </a:p>
          <a:p>
            <a:pPr marL="228600" indent="0">
              <a:buNone/>
            </a:pPr>
            <a:r>
              <a:rPr lang="en-US" sz="2800" dirty="0" smtClean="0">
                <a:solidFill>
                  <a:schemeClr val="bg1"/>
                </a:solidFill>
                <a:latin typeface="Arial Black" pitchFamily="34" charset="0"/>
              </a:rPr>
              <a:t>What is the only alkali metal all of whose isotopes are radioactive?</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#8: </a:t>
            </a:r>
          </a:p>
          <a:p>
            <a:pPr marL="228600" indent="0">
              <a:buNone/>
            </a:pPr>
            <a:r>
              <a:rPr lang="en-US" sz="2800" dirty="0" smtClean="0">
                <a:solidFill>
                  <a:schemeClr val="bg1"/>
                </a:solidFill>
                <a:latin typeface="Arial Black" pitchFamily="34" charset="0"/>
              </a:rPr>
              <a:t>What is the only alkali metal all of whose isotopes are radioactive?</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Group A Students are seated with line-up in hand.</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Active students should write their school name on all Answer Sheets now.</a:t>
            </a:r>
          </a:p>
          <a:p>
            <a:pPr marL="228600" indent="0">
              <a:buNone/>
            </a:pPr>
            <a:endParaRPr lang="en-US" sz="2600" dirty="0" smtClean="0">
              <a:solidFill>
                <a:schemeClr val="bg1"/>
              </a:solidFill>
              <a:latin typeface="Arial Black" pitchFamily="34" charset="0"/>
            </a:endParaRPr>
          </a:p>
          <a:p>
            <a:pPr marL="228600" indent="0">
              <a:buNone/>
            </a:pPr>
            <a:r>
              <a:rPr lang="en-US" sz="2600" dirty="0" smtClean="0">
                <a:solidFill>
                  <a:schemeClr val="bg1"/>
                </a:solidFill>
                <a:latin typeface="Arial Black" pitchFamily="34" charset="0"/>
              </a:rPr>
              <a:t>Round 1 will begin once all line-ups are collected and students are ready.</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US History</a:t>
            </a:r>
            <a:endParaRPr lang="en-US" sz="3600"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#9: </a:t>
            </a:r>
          </a:p>
          <a:p>
            <a:pPr marL="228600" indent="0">
              <a:buNone/>
            </a:pPr>
            <a:r>
              <a:rPr lang="en-US" sz="2800" dirty="0" smtClean="0">
                <a:solidFill>
                  <a:schemeClr val="bg1"/>
                </a:solidFill>
                <a:latin typeface="Arial Black" pitchFamily="34" charset="0"/>
              </a:rPr>
              <a:t>What type of orbital hybridization occurs in the nitrogen atom in the nitrate ion?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#9: </a:t>
            </a:r>
          </a:p>
          <a:p>
            <a:pPr marL="228600" indent="0">
              <a:buNone/>
            </a:pPr>
            <a:r>
              <a:rPr lang="en-US" sz="2800" dirty="0" smtClean="0">
                <a:solidFill>
                  <a:schemeClr val="bg1"/>
                </a:solidFill>
                <a:latin typeface="Arial Black" pitchFamily="34" charset="0"/>
              </a:rPr>
              <a:t>What type of orbital hybridization occurs in the nitrogen atom in the nitrate ion?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#10: </a:t>
            </a:r>
          </a:p>
          <a:p>
            <a:pPr marL="228600" indent="0">
              <a:buNone/>
            </a:pPr>
            <a:r>
              <a:rPr lang="en-US" sz="2800" dirty="0" smtClean="0">
                <a:solidFill>
                  <a:schemeClr val="bg1"/>
                </a:solidFill>
                <a:latin typeface="Arial Black" pitchFamily="34" charset="0"/>
              </a:rPr>
              <a:t>What is the term for the phenomenon in which the frequency of sound waves decreases as the object emitting them moves away from you?</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#10: </a:t>
            </a:r>
          </a:p>
          <a:p>
            <a:pPr marL="228600" indent="0">
              <a:buNone/>
            </a:pPr>
            <a:r>
              <a:rPr lang="en-US" sz="2800" dirty="0" smtClean="0">
                <a:solidFill>
                  <a:schemeClr val="bg1"/>
                </a:solidFill>
                <a:latin typeface="Arial Black" pitchFamily="34" charset="0"/>
              </a:rPr>
              <a:t>What is the term for the phenomenon in which the frequency of sound waves decreases as the object emitting them moves away from you?</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#11: </a:t>
            </a:r>
          </a:p>
          <a:p>
            <a:pPr marL="228600" indent="0">
              <a:buNone/>
            </a:pPr>
            <a:r>
              <a:rPr lang="en-US" sz="2800" dirty="0" smtClean="0">
                <a:solidFill>
                  <a:schemeClr val="bg1"/>
                </a:solidFill>
                <a:latin typeface="Arial Black" pitchFamily="34" charset="0"/>
              </a:rPr>
              <a:t>What type of radiation is emitted by a hydrogen atom when its electron transitions from the 4</a:t>
            </a:r>
            <a:r>
              <a:rPr lang="en-US" sz="2800" baseline="30000" dirty="0" smtClean="0">
                <a:solidFill>
                  <a:schemeClr val="bg1"/>
                </a:solidFill>
                <a:latin typeface="Arial Black" pitchFamily="34" charset="0"/>
              </a:rPr>
              <a:t>th</a:t>
            </a:r>
            <a:r>
              <a:rPr lang="en-US" sz="2800" dirty="0" smtClean="0">
                <a:solidFill>
                  <a:schemeClr val="bg1"/>
                </a:solidFill>
                <a:latin typeface="Arial Black" pitchFamily="34" charset="0"/>
              </a:rPr>
              <a:t> to the 2</a:t>
            </a:r>
            <a:r>
              <a:rPr lang="en-US" sz="2800" baseline="30000" dirty="0" smtClean="0">
                <a:solidFill>
                  <a:schemeClr val="bg1"/>
                </a:solidFill>
                <a:latin typeface="Arial Black" pitchFamily="34" charset="0"/>
              </a:rPr>
              <a:t>nd</a:t>
            </a:r>
            <a:r>
              <a:rPr lang="en-US" sz="2800" dirty="0" smtClean="0">
                <a:solidFill>
                  <a:schemeClr val="bg1"/>
                </a:solidFill>
                <a:latin typeface="Arial Black" pitchFamily="34" charset="0"/>
              </a:rPr>
              <a:t> electron shell?</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#11: </a:t>
            </a:r>
          </a:p>
          <a:p>
            <a:pPr marL="228600" indent="0">
              <a:buNone/>
            </a:pPr>
            <a:r>
              <a:rPr lang="en-US" sz="2800" dirty="0" smtClean="0">
                <a:solidFill>
                  <a:schemeClr val="bg1"/>
                </a:solidFill>
                <a:latin typeface="Arial Black" pitchFamily="34" charset="0"/>
              </a:rPr>
              <a:t>What type of radiation is emitted by a hydrogen atom when its electron transitions from the 4</a:t>
            </a:r>
            <a:r>
              <a:rPr lang="en-US" sz="2800" baseline="30000" dirty="0" smtClean="0">
                <a:solidFill>
                  <a:schemeClr val="bg1"/>
                </a:solidFill>
                <a:latin typeface="Arial Black" pitchFamily="34" charset="0"/>
              </a:rPr>
              <a:t>th</a:t>
            </a:r>
            <a:r>
              <a:rPr lang="en-US" sz="2800" dirty="0" smtClean="0">
                <a:solidFill>
                  <a:schemeClr val="bg1"/>
                </a:solidFill>
                <a:latin typeface="Arial Black" pitchFamily="34" charset="0"/>
              </a:rPr>
              <a:t> to the 2</a:t>
            </a:r>
            <a:r>
              <a:rPr lang="en-US" sz="2800" baseline="30000" dirty="0" smtClean="0">
                <a:solidFill>
                  <a:schemeClr val="bg1"/>
                </a:solidFill>
                <a:latin typeface="Arial Black" pitchFamily="34" charset="0"/>
              </a:rPr>
              <a:t>nd</a:t>
            </a:r>
            <a:r>
              <a:rPr lang="en-US" sz="2800" dirty="0" smtClean="0">
                <a:solidFill>
                  <a:schemeClr val="bg1"/>
                </a:solidFill>
                <a:latin typeface="Arial Black" pitchFamily="34" charset="0"/>
              </a:rPr>
              <a:t> electron shell?</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#12: </a:t>
            </a:r>
          </a:p>
          <a:p>
            <a:pPr marL="228600" indent="0">
              <a:buNone/>
            </a:pPr>
            <a:r>
              <a:rPr lang="en-US" sz="2800" dirty="0" smtClean="0">
                <a:solidFill>
                  <a:schemeClr val="bg1"/>
                </a:solidFill>
                <a:latin typeface="Arial Black" pitchFamily="34" charset="0"/>
              </a:rPr>
              <a:t>Which scientist’s experiments with Beryllium and wax first confirmed the existence of the neutron?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Question #12: </a:t>
            </a:r>
          </a:p>
          <a:p>
            <a:pPr marL="228600" indent="0">
              <a:buNone/>
            </a:pPr>
            <a:r>
              <a:rPr lang="en-US" sz="2800" dirty="0" smtClean="0">
                <a:solidFill>
                  <a:schemeClr val="bg1"/>
                </a:solidFill>
                <a:latin typeface="Arial Black" pitchFamily="34" charset="0"/>
              </a:rPr>
              <a:t>Which scientist’s experiments with Beryllium and wax first confirmed the existence of the neutron?</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Tree>
  </p:cSld>
  <p:clrMapOvr>
    <a:masterClrMapping/>
  </p:clrMapOvr>
  <p:transition advClick="0" advTm="6000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solidFill>
                  <a:schemeClr val="bg1"/>
                </a:solidFill>
                <a:latin typeface="Arial Black" pitchFamily="34" charset="0"/>
              </a:rPr>
              <a:t>Students have 3 minutes to complete their answer sheets.</a:t>
            </a:r>
          </a:p>
          <a:p>
            <a:pPr marL="228600" indent="0">
              <a:buNone/>
            </a:pPr>
            <a:endParaRPr lang="en-US" sz="2600" dirty="0" smtClean="0">
              <a:solidFill>
                <a:schemeClr val="bg1"/>
              </a:solidFill>
              <a:latin typeface="Arial Black" pitchFamily="34" charset="0"/>
            </a:endParaRPr>
          </a:p>
        </p:txBody>
      </p:sp>
      <p:sp>
        <p:nvSpPr>
          <p:cNvPr id="8" name="Rectangle 7"/>
          <p:cNvSpPr/>
          <p:nvPr/>
        </p:nvSpPr>
        <p:spPr>
          <a:xfrm>
            <a:off x="0" y="5410200"/>
            <a:ext cx="914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Open</a:t>
              </a:r>
            </a:p>
            <a:p>
              <a:r>
                <a:rPr lang="en-US" sz="1000" dirty="0" smtClean="0">
                  <a:solidFill>
                    <a:schemeClr val="bg1"/>
                  </a:solidFill>
                  <a:latin typeface="Arial" pitchFamily="34" charset="0"/>
                  <a:cs typeface="Arial" pitchFamily="34" charset="0"/>
                </a:rPr>
                <a:t>Copyright © 2011.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Physical Science</a:t>
            </a:r>
            <a:endParaRPr lang="en-US" sz="3600" dirty="0"/>
          </a:p>
        </p:txBody>
      </p:sp>
    </p:spTree>
  </p:cSld>
  <p:clrMapOvr>
    <a:masterClrMapping/>
  </p:clrMapOvr>
  <p:transition advClick="0" advTm="6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15071</TotalTime>
  <Words>18678</Words>
  <Application>Microsoft Office PowerPoint</Application>
  <PresentationFormat>On-screen Show (4:3)</PresentationFormat>
  <Paragraphs>3643</Paragraphs>
  <Slides>360</Slides>
  <Notes>358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360</vt:i4>
      </vt:variant>
    </vt:vector>
  </HeadingPairs>
  <TitlesOfParts>
    <vt:vector size="362" baseType="lpstr">
      <vt:lpstr>Office Theme</vt:lpstr>
      <vt:lpstr>Equation</vt:lpstr>
      <vt:lpstr>Twelve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lpstr>Slide 301</vt:lpstr>
      <vt:lpstr>Slide 302</vt:lpstr>
      <vt:lpstr>Slide 303</vt:lpstr>
      <vt:lpstr>Slide 304</vt:lpstr>
      <vt:lpstr>Slide 305</vt:lpstr>
      <vt:lpstr>Slide 306</vt:lpstr>
      <vt:lpstr>Slide 307</vt:lpstr>
      <vt:lpstr>Slide 308</vt:lpstr>
      <vt:lpstr>Slide 309</vt:lpstr>
      <vt:lpstr>Slide 310</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Slide 323</vt:lpstr>
      <vt:lpstr>Slide 324</vt:lpstr>
      <vt:lpstr>Slide 325</vt:lpstr>
      <vt:lpstr>Slide 326</vt:lpstr>
      <vt:lpstr>Slide 327</vt:lpstr>
      <vt:lpstr>Slide 328</vt:lpstr>
      <vt:lpstr>Slide 329</vt:lpstr>
      <vt:lpstr>Slide 330</vt:lpstr>
      <vt:lpstr>Slide 331</vt:lpstr>
      <vt:lpstr>Slide 332</vt:lpstr>
      <vt:lpstr>Slide 333</vt:lpstr>
      <vt:lpstr>Slide 334</vt:lpstr>
      <vt:lpstr>Slide 335</vt:lpstr>
      <vt:lpstr>Slide 336</vt:lpstr>
      <vt:lpstr>Slide 337</vt:lpstr>
      <vt:lpstr>Slide 338</vt:lpstr>
      <vt:lpstr>Slide 339</vt:lpstr>
      <vt:lpstr>Slide 340</vt:lpstr>
      <vt:lpstr>Slide 341</vt:lpstr>
      <vt:lpstr>Slide 342</vt:lpstr>
      <vt:lpstr>Slide 343</vt:lpstr>
      <vt:lpstr>Slide 344</vt:lpstr>
      <vt:lpstr>Slide 345</vt:lpstr>
      <vt:lpstr>Slide 346</vt:lpstr>
      <vt:lpstr>Slide 347</vt:lpstr>
      <vt:lpstr>Slide 348</vt:lpstr>
      <vt:lpstr>Slide 349</vt:lpstr>
      <vt:lpstr>Slide 350</vt:lpstr>
      <vt:lpstr>Slide 351</vt:lpstr>
      <vt:lpstr>Slide 352</vt:lpstr>
      <vt:lpstr>Slide 353</vt:lpstr>
      <vt:lpstr>Slide 354</vt:lpstr>
      <vt:lpstr>Slide 355</vt:lpstr>
      <vt:lpstr>Slide 356</vt:lpstr>
      <vt:lpstr>Slide 357</vt:lpstr>
      <vt:lpstr>Slide 358</vt:lpstr>
      <vt:lpstr>Slide 359</vt:lpstr>
      <vt:lpstr>Slide 360</vt:lpstr>
    </vt:vector>
  </TitlesOfParts>
  <Company>North Carolina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C. Eckert</dc:creator>
  <cp:lastModifiedBy>Leon Pfeiffer</cp:lastModifiedBy>
  <cp:revision>245</cp:revision>
  <dcterms:created xsi:type="dcterms:W3CDTF">2010-06-19T03:21:15Z</dcterms:created>
  <dcterms:modified xsi:type="dcterms:W3CDTF">2011-10-16T13:45:34Z</dcterms:modified>
</cp:coreProperties>
</file>